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4" r:id="rId1"/>
  </p:sldMasterIdLst>
  <p:notesMasterIdLst>
    <p:notesMasterId r:id="rId29"/>
  </p:notesMasterIdLst>
  <p:sldIdLst>
    <p:sldId id="257" r:id="rId2"/>
    <p:sldId id="258" r:id="rId3"/>
    <p:sldId id="297" r:id="rId4"/>
    <p:sldId id="260" r:id="rId5"/>
    <p:sldId id="261" r:id="rId6"/>
    <p:sldId id="262" r:id="rId7"/>
    <p:sldId id="282" r:id="rId8"/>
    <p:sldId id="263" r:id="rId9"/>
    <p:sldId id="281" r:id="rId10"/>
    <p:sldId id="266" r:id="rId11"/>
    <p:sldId id="265" r:id="rId12"/>
    <p:sldId id="283" r:id="rId13"/>
    <p:sldId id="285" r:id="rId14"/>
    <p:sldId id="296" r:id="rId15"/>
    <p:sldId id="284" r:id="rId16"/>
    <p:sldId id="274" r:id="rId17"/>
    <p:sldId id="273" r:id="rId18"/>
    <p:sldId id="264" r:id="rId19"/>
    <p:sldId id="286" r:id="rId20"/>
    <p:sldId id="276" r:id="rId21"/>
    <p:sldId id="277" r:id="rId22"/>
    <p:sldId id="292" r:id="rId23"/>
    <p:sldId id="293" r:id="rId24"/>
    <p:sldId id="294" r:id="rId25"/>
    <p:sldId id="295" r:id="rId26"/>
    <p:sldId id="270" r:id="rId27"/>
    <p:sldId id="272" r:id="rId28"/>
  </p:sldIdLst>
  <p:sldSz cx="9144000" cy="6858000" type="screen4x3"/>
  <p:notesSz cx="6858000" cy="9144000"/>
  <p:embeddedFontLst>
    <p:embeddedFont>
      <p:font typeface="SutonnyMJ" pitchFamily="2" charset="0"/>
      <p:regular r:id="rId30"/>
      <p:bold r:id="rId31"/>
      <p:italic r:id="rId32"/>
    </p:embeddedFont>
    <p:embeddedFont>
      <p:font typeface="Calibri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ABAD-F38D-4BB8-9BE5-54F46D4D25C2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9A73F-C942-4147-9555-058D639764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2958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E619A-CA24-4BB6-9A36-DBCF8952BE6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7980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1B245-99E1-475B-A6FE-F88AE3D867B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065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227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E5538-7E3F-4F45-BCB8-E49328F45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3678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E5538-7E3F-4F45-BCB8-E49328F45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061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E5538-7E3F-4F45-BCB8-E49328F45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81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061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E5538-7E3F-4F45-BCB8-E49328F45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830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5286CF-4D01-4AC8-8C50-4A3B50224145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E5538-7E3F-4F45-BCB8-E49328F45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9513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5286CF-4D01-4AC8-8C50-4A3B50224145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E5538-7E3F-4F45-BCB8-E49328F45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367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5286CF-4D01-4AC8-8C50-4A3B50224145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E5538-7E3F-4F45-BCB8-E49328F45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606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87604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82039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51312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7.xml"/><Relationship Id="rId34" Type="http://schemas.openxmlformats.org/officeDocument/2006/relationships/image" Target="../media/image10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" Target="../slides/slide4.xml"/><Relationship Id="rId25" Type="http://schemas.openxmlformats.org/officeDocument/2006/relationships/slide" Target="../slides/slide8.xml"/><Relationship Id="rId33" Type="http://schemas.openxmlformats.org/officeDocument/2006/relationships/slide" Target="../slides/slide26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3.png"/><Relationship Id="rId29" Type="http://schemas.openxmlformats.org/officeDocument/2006/relationships/slide" Target="../slides/slide2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32" Type="http://schemas.openxmlformats.org/officeDocument/2006/relationships/image" Target="../media/image9.png"/><Relationship Id="rId37" Type="http://schemas.openxmlformats.org/officeDocument/2006/relationships/image" Target="../media/image12.png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3.xml"/><Relationship Id="rId23" Type="http://schemas.openxmlformats.org/officeDocument/2006/relationships/slide" Target="../slides/slide5.xml"/><Relationship Id="rId28" Type="http://schemas.openxmlformats.org/officeDocument/2006/relationships/image" Target="../media/image7.png"/><Relationship Id="rId36" Type="http://schemas.openxmlformats.org/officeDocument/2006/relationships/slide" Target="../slides/slide2.x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6.xml"/><Relationship Id="rId31" Type="http://schemas.openxmlformats.org/officeDocument/2006/relationships/slide" Target="../slides/slide2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4.png"/><Relationship Id="rId27" Type="http://schemas.openxmlformats.org/officeDocument/2006/relationships/slide" Target="../slides/slide22.xml"/><Relationship Id="rId30" Type="http://schemas.openxmlformats.org/officeDocument/2006/relationships/image" Target="../media/image8.png"/><Relationship Id="rId35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-14514" y="210520"/>
            <a:ext cx="9156700" cy="3307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4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888"/>
          <a:stretch/>
        </p:blipFill>
        <p:spPr bwMode="auto">
          <a:xfrm>
            <a:off x="906677" y="176967"/>
            <a:ext cx="707631" cy="42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16567"/>
          <a:stretch/>
        </p:blipFill>
        <p:spPr bwMode="auto">
          <a:xfrm>
            <a:off x="1628336" y="175850"/>
            <a:ext cx="710029" cy="43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>
            <a:hlinkClick r:id="rId1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505"/>
          <a:stretch/>
        </p:blipFill>
        <p:spPr bwMode="auto">
          <a:xfrm>
            <a:off x="3087766" y="173079"/>
            <a:ext cx="710029" cy="44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>
            <a:hlinkClick r:id="rId2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16567"/>
          <a:stretch/>
        </p:blipFill>
        <p:spPr bwMode="auto">
          <a:xfrm>
            <a:off x="3824689" y="174197"/>
            <a:ext cx="710029" cy="43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">
            <a:hlinkClick r:id="rId2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881"/>
          <a:stretch/>
        </p:blipFill>
        <p:spPr bwMode="auto">
          <a:xfrm>
            <a:off x="2363442" y="159061"/>
            <a:ext cx="707631" cy="40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0">
            <a:hlinkClick r:id="rId2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819"/>
          <a:stretch/>
        </p:blipFill>
        <p:spPr bwMode="auto">
          <a:xfrm>
            <a:off x="4545062" y="176141"/>
            <a:ext cx="719624" cy="41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1">
            <a:hlinkClick r:id="rId2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350"/>
          <a:stretch/>
        </p:blipFill>
        <p:spPr bwMode="auto">
          <a:xfrm>
            <a:off x="5286784" y="174197"/>
            <a:ext cx="710029" cy="40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2">
            <a:hlinkClick r:id="rId2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287"/>
          <a:stretch/>
        </p:blipFill>
        <p:spPr bwMode="auto">
          <a:xfrm>
            <a:off x="6015059" y="173648"/>
            <a:ext cx="710029" cy="41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3">
            <a:hlinkClick r:id="rId3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225"/>
          <a:stretch/>
        </p:blipFill>
        <p:spPr bwMode="auto">
          <a:xfrm>
            <a:off x="6746773" y="170699"/>
            <a:ext cx="710030" cy="42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4">
            <a:hlinkClick r:id="rId3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568"/>
          <a:stretch/>
        </p:blipFill>
        <p:spPr bwMode="auto">
          <a:xfrm>
            <a:off x="7493919" y="174587"/>
            <a:ext cx="710029" cy="43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5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663"/>
          <a:stretch/>
        </p:blipFill>
        <p:spPr bwMode="auto">
          <a:xfrm>
            <a:off x="8233507" y="170698"/>
            <a:ext cx="710029" cy="39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6">
            <a:hlinkClick r:id="rId3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815"/>
          <a:stretch/>
        </p:blipFill>
        <p:spPr bwMode="auto">
          <a:xfrm>
            <a:off x="166468" y="189918"/>
            <a:ext cx="750526" cy="43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Straight Connector 36"/>
          <p:cNvCxnSpPr/>
          <p:nvPr/>
        </p:nvCxnSpPr>
        <p:spPr>
          <a:xfrm>
            <a:off x="0" y="6379145"/>
            <a:ext cx="91440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ction Button: End 9">
            <a:hlinkClick r:id="" action="ppaction://hlinkshowjump?jump=lastslide" highlightClick="1"/>
          </p:cNvPr>
          <p:cNvSpPr/>
          <p:nvPr/>
        </p:nvSpPr>
        <p:spPr>
          <a:xfrm>
            <a:off x="5978720" y="6408040"/>
            <a:ext cx="1152000" cy="432000"/>
          </a:xfrm>
          <a:prstGeom prst="actionButtonE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‡kl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5" name="Action Button: Beginning 44">
            <a:hlinkClick r:id="" action="ppaction://hlinkshowjump?jump=firstslide" highlightClick="1"/>
          </p:cNvPr>
          <p:cNvSpPr/>
          <p:nvPr/>
        </p:nvSpPr>
        <p:spPr>
          <a:xfrm>
            <a:off x="566405" y="6408040"/>
            <a:ext cx="1152000" cy="432000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kyiæ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Up Arrow 1">
            <a:hlinkClick r:id="" action="ppaction://hlinkshowjump?jump=previousslide"/>
          </p:cNvPr>
          <p:cNvSpPr/>
          <p:nvPr/>
        </p:nvSpPr>
        <p:spPr>
          <a:xfrm>
            <a:off x="2243716" y="6432973"/>
            <a:ext cx="1512000" cy="432000"/>
          </a:xfrm>
          <a:prstGeom prst="upArrow">
            <a:avLst>
              <a:gd name="adj1" fmla="val 50000"/>
              <a:gd name="adj2" fmla="val 61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Av‡M</a:t>
            </a:r>
            <a:endParaRPr lang="en-US" sz="2400" dirty="0"/>
          </a:p>
        </p:txBody>
      </p:sp>
      <p:sp>
        <p:nvSpPr>
          <p:cNvPr id="4" name="Down Arrow 3"/>
          <p:cNvSpPr/>
          <p:nvPr/>
        </p:nvSpPr>
        <p:spPr>
          <a:xfrm>
            <a:off x="3984929" y="6421910"/>
            <a:ext cx="1512000" cy="43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c‡i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Flowchart: Summing Junction 5">
            <a:hlinkClick r:id="" action="ppaction://hlinkshowjump?jump=endshow"/>
          </p:cNvPr>
          <p:cNvSpPr/>
          <p:nvPr/>
        </p:nvSpPr>
        <p:spPr>
          <a:xfrm>
            <a:off x="7541611" y="6404451"/>
            <a:ext cx="1152000" cy="432000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eÜ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892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8.png"/><Relationship Id="rId18" Type="http://schemas.openxmlformats.org/officeDocument/2006/relationships/slide" Target="slide22.xml"/><Relationship Id="rId26" Type="http://schemas.openxmlformats.org/officeDocument/2006/relationships/image" Target="../media/image25.png"/><Relationship Id="rId3" Type="http://schemas.openxmlformats.org/officeDocument/2006/relationships/slide" Target="slide2.xml"/><Relationship Id="rId21" Type="http://schemas.openxmlformats.org/officeDocument/2006/relationships/image" Target="../media/image22.png"/><Relationship Id="rId7" Type="http://schemas.openxmlformats.org/officeDocument/2006/relationships/image" Target="../media/image15.png"/><Relationship Id="rId12" Type="http://schemas.openxmlformats.org/officeDocument/2006/relationships/slide" Target="slide8.xml"/><Relationship Id="rId17" Type="http://schemas.openxmlformats.org/officeDocument/2006/relationships/image" Target="../media/image20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slide" Target="slide18.xml"/><Relationship Id="rId20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17.png"/><Relationship Id="rId24" Type="http://schemas.openxmlformats.org/officeDocument/2006/relationships/slide" Target="slide26.xml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23" Type="http://schemas.openxmlformats.org/officeDocument/2006/relationships/image" Target="../media/image23.png"/><Relationship Id="rId10" Type="http://schemas.openxmlformats.org/officeDocument/2006/relationships/slide" Target="slide6.xml"/><Relationship Id="rId19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slide" Target="slide5.xml"/><Relationship Id="rId22" Type="http://schemas.openxmlformats.org/officeDocument/2006/relationships/slide" Target="slide24.xml"/><Relationship Id="rId27" Type="http://schemas.openxmlformats.org/officeDocument/2006/relationships/image" Target="../media/image2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mailto:milton495@yahoo.com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956"/>
          <a:stretch/>
        </p:blipFill>
        <p:spPr bwMode="auto">
          <a:xfrm>
            <a:off x="7182294" y="1225834"/>
            <a:ext cx="1801494" cy="37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1" t="13341" r="8087" b="29673"/>
          <a:stretch/>
        </p:blipFill>
        <p:spPr bwMode="auto">
          <a:xfrm>
            <a:off x="7086600" y="552861"/>
            <a:ext cx="1981200" cy="58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180"/>
          <a:stretch/>
        </p:blipFill>
        <p:spPr bwMode="auto">
          <a:xfrm>
            <a:off x="7182294" y="1607981"/>
            <a:ext cx="1801494" cy="36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332"/>
          <a:stretch/>
        </p:blipFill>
        <p:spPr bwMode="auto">
          <a:xfrm>
            <a:off x="7190267" y="2061045"/>
            <a:ext cx="1801494" cy="37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636"/>
          <a:stretch/>
        </p:blipFill>
        <p:spPr bwMode="auto">
          <a:xfrm>
            <a:off x="7194402" y="2895600"/>
            <a:ext cx="1801494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9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406"/>
          <a:stretch/>
        </p:blipFill>
        <p:spPr bwMode="auto">
          <a:xfrm>
            <a:off x="7190106" y="3352800"/>
            <a:ext cx="1801494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0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790"/>
          <a:stretch/>
        </p:blipFill>
        <p:spPr bwMode="auto">
          <a:xfrm>
            <a:off x="7207812" y="2481149"/>
            <a:ext cx="1801494" cy="4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1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636"/>
          <a:stretch/>
        </p:blipFill>
        <p:spPr bwMode="auto">
          <a:xfrm>
            <a:off x="7182294" y="3810000"/>
            <a:ext cx="1801494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2">
            <a:hlinkClick r:id="rId1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085"/>
          <a:stretch/>
        </p:blipFill>
        <p:spPr bwMode="auto">
          <a:xfrm>
            <a:off x="7181701" y="4267200"/>
            <a:ext cx="1801494" cy="38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3">
            <a:hlinkClick r:id="rId2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097"/>
          <a:stretch/>
        </p:blipFill>
        <p:spPr bwMode="auto">
          <a:xfrm>
            <a:off x="7197576" y="4708954"/>
            <a:ext cx="1801494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4">
            <a:hlinkClick r:id="rId2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097"/>
          <a:stretch/>
        </p:blipFill>
        <p:spPr bwMode="auto">
          <a:xfrm>
            <a:off x="7197576" y="5105400"/>
            <a:ext cx="1801494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5">
            <a:hlinkClick r:id="rId2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406"/>
          <a:stretch/>
        </p:blipFill>
        <p:spPr bwMode="auto">
          <a:xfrm>
            <a:off x="7196617" y="5562600"/>
            <a:ext cx="1801494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6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241"/>
          <a:stretch/>
        </p:blipFill>
        <p:spPr bwMode="auto">
          <a:xfrm>
            <a:off x="7194402" y="6019800"/>
            <a:ext cx="1801494" cy="33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http://1.bp.blogspot.com/-7_J34XtyjIk/UFBJ77SbhXI/AAAAAAAABEE/Iwu_wpFM4cU/s1600/Natural+Beauty+Wallpaper+%282%29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667907"/>
            <a:ext cx="7086598" cy="564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218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64" t="13905" r="5367" b="14509"/>
          <a:stretch/>
        </p:blipFill>
        <p:spPr bwMode="auto">
          <a:xfrm>
            <a:off x="35496" y="1412776"/>
            <a:ext cx="5029200" cy="484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187" y="1196752"/>
            <a:ext cx="383381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076700" y="620688"/>
            <a:ext cx="50673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ev‡qv-Bbdi‡gwU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·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Gi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welqmgyn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35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000232" y="642918"/>
            <a:ext cx="50673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ev‡qv-Bbdi‡gwU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·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Gi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 ‡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ÿÎmgyn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555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9" y="1327408"/>
            <a:ext cx="59766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AvYyweK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RxeweÁvbx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me‡P‡q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eo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P¨v‡jÄ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Rbg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wm‡Kv‡qwÝs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cÖ‡R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‡±i †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WUv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jvi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Z_¨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Rvbv‡bv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KviY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AvYyweK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ˆRe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cixÿv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Lye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RwUj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hLb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Zviv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j‡f‡j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genom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proteome,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transcriptome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metabalome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j‡f‡j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2" descr="http://www.ocib.ca/images/bioinformat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08720"/>
            <a:ext cx="272534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55576" y="692696"/>
            <a:ext cx="504056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ev‡qv-Bbdi‡gwU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·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Gi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e¨envi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7914" y="4365104"/>
            <a:ext cx="83505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wm‡Kv‡qÝ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Rbv‡iU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mve-wm‡Kv‡qÝ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msiÿY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WUv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iƒcvšÍi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wbf©i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ev‡qv-Bbdi‡gwU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·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wekvj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WUv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fvÛvi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myk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„•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Ljfv‡e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msiÿY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mnR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Access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wbf©i‡hvM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WUv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xmlns="" val="299220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9532" y="2132856"/>
            <a:ext cx="52205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ˆRe I †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R‡bwUK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Z_¨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msiÿY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GKwÎKi‡Yi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Kw¤úDUv‡ii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gva‡g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wRbwfwËK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bZzb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Jla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Avwe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®‹vi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Dbœq‡bi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Kv‡R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jv‡M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bZzb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Jla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Avwe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®‹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v‡ii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gwjKzjvi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Uv‡M©U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mywbw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`©ó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gvbe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†`‡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ni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ivM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m¤c‡K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© †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evSvi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R‡bwUK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Z_¨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 descr="http://www.dnavision.com/images/Bioinformatics-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08720"/>
            <a:ext cx="2809025" cy="359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55576" y="692696"/>
            <a:ext cx="504056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ev‡qv-Bbdi‡gwU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·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Gi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e¨envi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9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novozymes.com/en/about-us/our-business/industrial-biotechnology/basic-technologies/PublishingImages/Bioinformatic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42" t="15539" r="5920" b="4805"/>
          <a:stretch/>
        </p:blipFill>
        <p:spPr bwMode="auto">
          <a:xfrm>
            <a:off x="4427983" y="1820781"/>
            <a:ext cx="4681589" cy="333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55576" y="692696"/>
            <a:ext cx="7344816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ev‡qv-Bbdi‡gwU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·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Gi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e¨envi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1647569"/>
            <a:ext cx="36724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wnDg¨vb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wR‡bvg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cÖ‡R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±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RbmvaviY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wRb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cÖPzi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Z_¨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Rv‡b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hvi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ev‡qv-Bbdi‡gwU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·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cÖ‡qvRbxqZv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× †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c‡q‡Q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D‡Ïk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¨- me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gvbe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wR‡b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µg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wba©viY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cÖvq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wZb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wewjqb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Rvov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xmlns="" val="212436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726976"/>
            <a:ext cx="6768752" cy="685800"/>
          </a:xfrm>
        </p:spPr>
        <p:txBody>
          <a:bodyPr/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ev‡qv-Bbdi‡gwU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·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h‡š¿i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wZbwU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cÖwµqv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2836" y="1556792"/>
            <a:ext cx="496855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</a:pP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wWGbG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†_‡K †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cÖvwUb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µg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(DNA sequence determines protein sequence)</a:t>
            </a:r>
          </a:p>
          <a:p>
            <a:pPr lvl="0">
              <a:spcAft>
                <a:spcPts val="1800"/>
              </a:spcAft>
            </a:pP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cÖvwUb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µg †_‡K †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cÖvwUb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KvVv‡gv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(Protein sequence determines protein structure)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cÖvwUb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MVb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KvVv‡gv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†_‡K 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cÖvwU‡bi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(Protein structure determines protein function)</a:t>
            </a:r>
          </a:p>
        </p:txBody>
      </p:sp>
      <p:pic>
        <p:nvPicPr>
          <p:cNvPr id="5" name="Picture 4" descr="http://fich.unl.edu.ar/sinc/images/bioinformat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1388" y="1462548"/>
            <a:ext cx="3559738" cy="369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527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nature.com/nrd/journal/v3/n3/images/nrd1356-i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171"/>
          <a:stretch/>
        </p:blipFill>
        <p:spPr bwMode="auto">
          <a:xfrm>
            <a:off x="0" y="1181120"/>
            <a:ext cx="88392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71736" y="571480"/>
            <a:ext cx="50673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ev‡qv-Bbdi‡gwU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·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Gi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cÖwµqv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09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tat.purdue.edu/images/bioinformatics/Bioinformatics_doerge_080304%20%281%29-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01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857356" y="571480"/>
            <a:ext cx="50673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ev‡qv-Bbdi‡gwU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·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</a:rPr>
              <a:t>Gi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</a:rPr>
              <a:t>cÖwµqv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861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91" t="4666" r="3506" b="4718"/>
          <a:stretch/>
        </p:blipFill>
        <p:spPr bwMode="auto">
          <a:xfrm>
            <a:off x="4548953" y="620688"/>
            <a:ext cx="463155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8906" y="1196752"/>
            <a:ext cx="3288998" cy="156789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</a:rPr>
              <a:t>ev‡qv-Bbdi‡gwU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</a:rPr>
              <a:t>·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</a:rPr>
              <a:t>M‡elYvi</a:t>
            </a:r>
            <a:r>
              <a:rPr lang="en-US" sz="40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</a:rPr>
              <a:t>†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</a:rPr>
              <a:t>ÿÎ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048" y="3656925"/>
            <a:ext cx="8316416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</a:pP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wRb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wmKy‡qÝ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A¨vjvBb‡g›U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wR‡bvg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</a:t>
            </a:r>
          </a:p>
          <a:p>
            <a:pPr lvl="0">
              <a:spcAft>
                <a:spcPts val="1800"/>
              </a:spcAft>
            </a:pP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wRb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AbymÜvb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wRb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ewntcÖKvk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m¤^‡Ü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fwel¨ØvYx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, </a:t>
            </a:r>
          </a:p>
          <a:p>
            <a:pPr lvl="0">
              <a:spcAft>
                <a:spcPts val="1800"/>
              </a:spcAft>
            </a:pP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cÖvwU‡bi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MvVwbK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A¨vjvBb‡g›U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fwel¨ØvYx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, </a:t>
            </a:r>
          </a:p>
          <a:p>
            <a:pPr lvl="0">
              <a:spcAft>
                <a:spcPts val="1800"/>
              </a:spcAft>
            </a:pPr>
            <a:r>
              <a:rPr lang="en-US" sz="2800" b="1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b="1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cÖvwUb</a:t>
            </a:r>
            <a:r>
              <a:rPr lang="en-US" sz="2800" b="1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-‡</a:t>
            </a:r>
            <a:r>
              <a:rPr lang="en-US" sz="2800" b="1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cÖvwUb</a:t>
            </a:r>
            <a:r>
              <a:rPr lang="en-US" sz="2800" b="1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wg_w¯Œqv</a:t>
            </a:r>
            <a:r>
              <a:rPr lang="en-US" sz="2800" b="1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, I ‰Re </a:t>
            </a:r>
            <a:r>
              <a:rPr lang="en-US" sz="2800" b="1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weeZ</a:t>
            </a:r>
            <a:r>
              <a:rPr lang="en-US" sz="2800" b="1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©‡bi </a:t>
            </a:r>
            <a:r>
              <a:rPr lang="en-US" sz="2800" b="1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bKkv</a:t>
            </a:r>
            <a:r>
              <a:rPr lang="en-US" sz="2800" b="1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cÖYqb</a:t>
            </a:r>
            <a:r>
              <a:rPr lang="en-US" sz="2800" b="1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b="1" dirty="0">
              <a:solidFill>
                <a:srgbClr val="FF0066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63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28702" y="642918"/>
            <a:ext cx="7752924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I‡cb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†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mvm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©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ev‡qv-Bbdi‡gwU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·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mdUIqvi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8702" y="1385846"/>
            <a:ext cx="74671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-15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Bioconductor</a:t>
            </a:r>
            <a:r>
              <a:rPr lang="en-US" sz="2800" b="1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spc="-1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15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BioPerl</a:t>
            </a:r>
            <a:r>
              <a:rPr lang="en-US" sz="2800" b="1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spc="-1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15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Biopython</a:t>
            </a:r>
            <a:r>
              <a:rPr lang="en-US" sz="2800" b="1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spc="-1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15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Biojava</a:t>
            </a:r>
            <a:r>
              <a:rPr lang="en-US" sz="2800" b="1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spc="-1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15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BioRuby</a:t>
            </a:r>
            <a:r>
              <a:rPr lang="en-US" sz="2800" b="1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spc="-1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spc="-15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Biclipse</a:t>
            </a:r>
            <a:r>
              <a:rPr lang="en-US" sz="2800" b="1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spc="-1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EMBOSS</a:t>
            </a:r>
            <a:r>
              <a:rPr lang="en-US" sz="2800" b="1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spc="-1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spc="-15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Taverna</a:t>
            </a:r>
            <a:r>
              <a:rPr lang="en-US" sz="2800" b="1" spc="-1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1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Workbench, </a:t>
            </a:r>
            <a:r>
              <a:rPr lang="en-US" sz="2800" b="1" spc="-1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UGENE</a:t>
            </a:r>
            <a:r>
              <a:rPr lang="bn-BD" sz="2800" b="1" spc="-1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99592" y="2996952"/>
            <a:ext cx="50673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ev‡qv-Bbdi‡gwU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·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Gi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myweav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378904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AvbweK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eskMwZ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we`¨vi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`„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k¨gvb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Ae‡jvKb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422108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cybive„wËK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Acybive„wËK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wecyj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Z_¨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mwVKfv‡e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msiÿb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1600" y="4725144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A¨vj‡Mvwi`g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wfwËK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WUv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D‡Ëvjb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62576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1.gstatic.com/images?q=tbn:ANd9GcTNepMmkGhPAj2TnWguHFcgsPX3eXSUH7GioB12CQJrjnp0Lh8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250" y="1145565"/>
            <a:ext cx="7416824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28860" y="503578"/>
            <a:ext cx="4114800" cy="567968"/>
          </a:xfrm>
        </p:spPr>
        <p:txBody>
          <a:bodyPr>
            <a:noAutofit/>
          </a:bodyPr>
          <a:lstStyle/>
          <a:p>
            <a:r>
              <a:rPr lang="en-US" sz="5400" b="1" kern="0" dirty="0">
                <a:solidFill>
                  <a:srgbClr val="FF0066"/>
                </a:solidFill>
                <a:latin typeface="SutonnyMJ" pitchFamily="2" charset="0"/>
                <a:ea typeface="NikoshBAN" pitchFamily="2" charset="0"/>
                <a:cs typeface="SutonnyMJ" pitchFamily="2" charset="0"/>
              </a:rPr>
              <a:t> </a:t>
            </a:r>
            <a:r>
              <a:rPr lang="en-US" sz="5400" b="1" kern="0" dirty="0" smtClean="0">
                <a:solidFill>
                  <a:srgbClr val="FF0066"/>
                </a:solidFill>
                <a:latin typeface="SutonnyMJ" pitchFamily="2" charset="0"/>
                <a:ea typeface="NikoshBAN" pitchFamily="2" charset="0"/>
                <a:cs typeface="SutonnyMJ" pitchFamily="2" charset="0"/>
              </a:rPr>
              <a:t>¯^</a:t>
            </a:r>
            <a:r>
              <a:rPr lang="en-US" sz="5400" b="1" kern="0" dirty="0" err="1" smtClean="0">
                <a:solidFill>
                  <a:srgbClr val="FF0066"/>
                </a:solidFill>
                <a:latin typeface="SutonnyMJ" pitchFamily="2" charset="0"/>
                <a:ea typeface="NikoshBAN" pitchFamily="2" charset="0"/>
                <a:cs typeface="SutonnyMJ" pitchFamily="2" charset="0"/>
              </a:rPr>
              <a:t>vMZg</a:t>
            </a:r>
            <a:endParaRPr lang="en-US" sz="54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9296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iu.a.u-tokyo.ac.jp/themes/agribio/images/top_mainimage_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9067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85918" y="500042"/>
            <a:ext cx="50673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dirty="0">
                <a:solidFill>
                  <a:srgbClr val="FF0000"/>
                </a:solidFill>
                <a:latin typeface="SutonnyMJ" pitchFamily="2" charset="0"/>
              </a:rPr>
              <a:t>K…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</a:rPr>
              <a:t>wl‡ÿ‡Î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ev‡qv-Bbdi‡gwU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·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15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ffchallenge.com/media/posts/InfoGram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71604" y="528622"/>
            <a:ext cx="56388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dirty="0">
                <a:solidFill>
                  <a:srgbClr val="FF0000"/>
                </a:solidFill>
                <a:latin typeface="SutonnyMJ" pitchFamily="2" charset="0"/>
              </a:rPr>
              <a:t>K…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</a:rPr>
              <a:t>wl‡ÿ‡Î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ev‡qv-Bbdi‡gwU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·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fzwgKv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5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Ávb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Abyaveb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gyjK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-      GKK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32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2" descr="http://thumbs.dreamstime.com/z/young-man-browsing-internet-home-smiling-27995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5" y="620689"/>
            <a:ext cx="140036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87624" y="1974273"/>
            <a:ext cx="3842961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dirty="0" err="1" smtClean="0">
                <a:latin typeface="SutonnyMJ" pitchFamily="2" charset="0"/>
              </a:rPr>
              <a:t>ev‡qv-Bbdi‡gwU</a:t>
            </a:r>
            <a:r>
              <a:rPr lang="en-US" sz="3200" b="1" dirty="0" smtClean="0">
                <a:latin typeface="SutonnyMJ" pitchFamily="2" charset="0"/>
              </a:rPr>
              <a:t>· </a:t>
            </a:r>
            <a:r>
              <a:rPr lang="en-US" sz="3200" b="1" dirty="0" err="1" smtClean="0">
                <a:latin typeface="SutonnyMJ" pitchFamily="2" charset="0"/>
              </a:rPr>
              <a:t>Kx</a:t>
            </a:r>
            <a:r>
              <a:rPr lang="en-US" sz="3200" b="1" dirty="0" smtClean="0">
                <a:latin typeface="SutonnyMJ" pitchFamily="2" charset="0"/>
              </a:rPr>
              <a:t>?</a:t>
            </a:r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43608" y="4149080"/>
            <a:ext cx="7324917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dirty="0" err="1" smtClean="0">
                <a:solidFill>
                  <a:srgbClr val="FF0066"/>
                </a:solidFill>
                <a:latin typeface="SutonnyMJ" pitchFamily="2" charset="0"/>
              </a:rPr>
              <a:t>ev‡qv-Bbdi‡gwU</a:t>
            </a:r>
            <a:r>
              <a:rPr lang="en-US" sz="3200" b="1" dirty="0" smtClean="0">
                <a:solidFill>
                  <a:srgbClr val="FF0066"/>
                </a:solidFill>
                <a:latin typeface="SutonnyMJ" pitchFamily="2" charset="0"/>
              </a:rPr>
              <a:t>· </a:t>
            </a:r>
            <a:r>
              <a:rPr lang="en-US" sz="3200" b="1" dirty="0" err="1" smtClean="0">
                <a:solidFill>
                  <a:srgbClr val="FF0066"/>
                </a:solidFill>
                <a:latin typeface="SutonnyMJ" pitchFamily="2" charset="0"/>
              </a:rPr>
              <a:t>Gi</a:t>
            </a:r>
            <a:r>
              <a:rPr lang="en-US" sz="3200" b="1" dirty="0" smtClean="0">
                <a:solidFill>
                  <a:srgbClr val="FF0066"/>
                </a:solidFill>
                <a:latin typeface="SutonnyMJ" pitchFamily="2" charset="0"/>
              </a:rPr>
              <a:t> AšÍfz©³ </a:t>
            </a:r>
            <a:r>
              <a:rPr lang="en-US" sz="3200" b="1" dirty="0" err="1" smtClean="0">
                <a:solidFill>
                  <a:srgbClr val="FF0066"/>
                </a:solidFill>
                <a:latin typeface="SutonnyMJ" pitchFamily="2" charset="0"/>
              </a:rPr>
              <a:t>welqmgyn</a:t>
            </a:r>
            <a:r>
              <a:rPr lang="en-US" sz="3200" b="1" dirty="0" smtClean="0">
                <a:solidFill>
                  <a:srgbClr val="FF0066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SutonnyMJ" pitchFamily="2" charset="0"/>
              </a:rPr>
              <a:t>wK</a:t>
            </a:r>
            <a:r>
              <a:rPr lang="en-US" sz="3200" b="1" dirty="0" smtClean="0">
                <a:solidFill>
                  <a:srgbClr val="FF0066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SutonnyMJ" pitchFamily="2" charset="0"/>
              </a:rPr>
              <a:t>wK</a:t>
            </a:r>
            <a:r>
              <a:rPr lang="en-US" sz="3200" b="1" dirty="0" smtClean="0">
                <a:solidFill>
                  <a:srgbClr val="FF0066"/>
                </a:solidFill>
                <a:latin typeface="SutonnyMJ" pitchFamily="2" charset="0"/>
              </a:rPr>
              <a:t>?</a:t>
            </a:r>
            <a:endParaRPr lang="en-US" sz="32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97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3528" y="620688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cÖ‡qvM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gyjK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-      `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jxq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32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3" name="Picture 12" descr="http://farm3.staticflickr.com/2308/2216929323_31c1cce1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7" y="642392"/>
            <a:ext cx="151216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15616" y="2348880"/>
            <a:ext cx="6920345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dirty="0" err="1" smtClean="0">
                <a:latin typeface="SutonnyMJ" pitchFamily="2" charset="0"/>
              </a:rPr>
              <a:t>ev‡qv-Bbdi‡gwU</a:t>
            </a:r>
            <a:r>
              <a:rPr lang="en-US" sz="3200" b="1" dirty="0" smtClean="0">
                <a:latin typeface="SutonnyMJ" pitchFamily="2" charset="0"/>
              </a:rPr>
              <a:t>· </a:t>
            </a:r>
            <a:r>
              <a:rPr lang="en-US" sz="3200" b="1" dirty="0" err="1" smtClean="0">
                <a:latin typeface="SutonnyMJ" pitchFamily="2" charset="0"/>
              </a:rPr>
              <a:t>Gi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M‡elbvi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smtClean="0">
                <a:latin typeface="SutonnyMJ" pitchFamily="2" charset="0"/>
              </a:rPr>
              <a:t>†</a:t>
            </a:r>
            <a:r>
              <a:rPr lang="en-US" sz="3200" b="1" dirty="0" err="1" smtClean="0">
                <a:latin typeface="SutonnyMJ" pitchFamily="2" charset="0"/>
              </a:rPr>
              <a:t>ÿÎmgyn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>
                <a:latin typeface="SutonnyMJ" pitchFamily="2" charset="0"/>
              </a:rPr>
              <a:t>‡</a:t>
            </a:r>
            <a:r>
              <a:rPr lang="en-US" sz="3200" b="1" dirty="0" err="1" smtClean="0">
                <a:latin typeface="SutonnyMJ" pitchFamily="2" charset="0"/>
              </a:rPr>
              <a:t>jL</a:t>
            </a:r>
            <a:r>
              <a:rPr lang="en-US" sz="3200" b="1" dirty="0" smtClean="0">
                <a:latin typeface="SutonnyMJ" pitchFamily="2" charset="0"/>
              </a:rPr>
              <a:t>|</a:t>
            </a:r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62299" y="2878832"/>
            <a:ext cx="9098333" cy="6221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dirty="0" err="1" smtClean="0">
                <a:latin typeface="SutonnyMJ" pitchFamily="2" charset="0"/>
              </a:rPr>
              <a:t>ev‡qv-Bbdi‡gwU</a:t>
            </a:r>
            <a:r>
              <a:rPr lang="en-US" sz="3200" b="1" dirty="0" smtClean="0">
                <a:latin typeface="SutonnyMJ" pitchFamily="2" charset="0"/>
              </a:rPr>
              <a:t>·  </a:t>
            </a:r>
            <a:r>
              <a:rPr lang="en-US" sz="3200" b="1" dirty="0" err="1" smtClean="0">
                <a:latin typeface="SutonnyMJ" pitchFamily="2" charset="0"/>
              </a:rPr>
              <a:t>Gi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mzweav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wK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wK</a:t>
            </a:r>
            <a:r>
              <a:rPr lang="en-US" sz="3200" b="1" dirty="0" smtClean="0">
                <a:latin typeface="SutonnyMJ" pitchFamily="2" charset="0"/>
              </a:rPr>
              <a:t>?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00946" y="3429000"/>
            <a:ext cx="7403502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dirty="0" err="1" smtClean="0">
                <a:latin typeface="SutonnyMJ" pitchFamily="2" charset="0"/>
              </a:rPr>
              <a:t>ev‡qv-Bbdi‡gwU</a:t>
            </a:r>
            <a:r>
              <a:rPr lang="en-US" sz="3200" b="1" dirty="0" smtClean="0">
                <a:latin typeface="SutonnyMJ" pitchFamily="2" charset="0"/>
              </a:rPr>
              <a:t>·  </a:t>
            </a:r>
            <a:r>
              <a:rPr lang="en-US" sz="3200" b="1" dirty="0" err="1" smtClean="0">
                <a:latin typeface="SutonnyMJ" pitchFamily="2" charset="0"/>
              </a:rPr>
              <a:t>Gi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Amzweav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wK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wK</a:t>
            </a:r>
            <a:r>
              <a:rPr lang="en-US" sz="3200" b="1" dirty="0" smtClean="0">
                <a:latin typeface="SutonnyMJ" pitchFamily="2" charset="0"/>
              </a:rPr>
              <a:t>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18480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62068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eûwbe©vPwb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-     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gyj¨vqb</a:t>
            </a:r>
            <a:endParaRPr lang="en-US" sz="32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" name="Picture 2" descr="http://www.quotations.com/img/evaluation_guidelines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0689"/>
            <a:ext cx="140364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605" y="5157192"/>
            <a:ext cx="8712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  <a:tab pos="1828800" algn="l"/>
              </a:tabLst>
            </a:pPr>
            <a:r>
              <a:rPr lang="en-US" sz="2400" b="1" dirty="0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4. </a:t>
            </a:r>
            <a:r>
              <a:rPr lang="en-US" sz="2400" b="1" dirty="0" err="1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wewfbœ</a:t>
            </a:r>
            <a:r>
              <a:rPr lang="en-US" sz="2400" b="1" dirty="0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ea typeface="Calibri" charset="0"/>
                <a:cs typeface="Times New Roman" pitchFamily="18" charset="0"/>
                <a:sym typeface="Symbol" pitchFamily="18" charset="2"/>
              </a:rPr>
              <a:t>DNA</a:t>
            </a:r>
            <a:r>
              <a:rPr lang="en-US" sz="2400" b="1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Ges</a:t>
            </a:r>
            <a:r>
              <a:rPr lang="en-US" sz="2400" b="1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†</a:t>
            </a:r>
            <a:r>
              <a:rPr lang="en-US" sz="2400" b="1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cÖvwUb</a:t>
            </a:r>
            <a:r>
              <a:rPr lang="en-US" sz="2400" b="1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avivi</a:t>
            </a:r>
            <a:r>
              <a:rPr lang="en-US" sz="2400" b="1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g‡a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</a:rPr>
              <a:t>¨</a:t>
            </a:r>
            <a:r>
              <a:rPr lang="en-US" sz="2400" b="1" dirty="0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m¤úK</a:t>
            </a:r>
            <a:r>
              <a:rPr lang="en-US" sz="2400" b="1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© †</a:t>
            </a:r>
            <a:r>
              <a:rPr lang="en-US" sz="2400" b="1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ei</a:t>
            </a:r>
            <a:r>
              <a:rPr lang="en-US" sz="2400" b="1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Kiv</a:t>
            </a:r>
            <a:r>
              <a:rPr lang="en-US" sz="2400" b="1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nq</a:t>
            </a:r>
            <a:r>
              <a:rPr lang="en-US" sz="2400" b="1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†</a:t>
            </a:r>
            <a:r>
              <a:rPr lang="en-US" sz="2400" b="1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Kvb</a:t>
            </a:r>
            <a:r>
              <a:rPr lang="en-US" sz="2400" b="1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</a:rPr>
              <a:t>×</a:t>
            </a:r>
            <a:r>
              <a:rPr lang="en-US" sz="2400" b="1" dirty="0" err="1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wZ</a:t>
            </a:r>
            <a:r>
              <a:rPr lang="en-US" sz="2400" b="1" dirty="0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cÖ‡qvM</a:t>
            </a:r>
            <a:r>
              <a:rPr lang="en-US" sz="2400" b="1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K‡i</a:t>
            </a:r>
            <a:r>
              <a:rPr lang="en-US" sz="2400" b="1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?</a:t>
            </a:r>
            <a:endParaRPr lang="en-US" sz="2400" dirty="0">
              <a:solidFill>
                <a:srgbClr val="00B05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  <a:tab pos="1828800" algn="l"/>
              </a:tabLst>
            </a:pPr>
            <a:r>
              <a:rPr lang="en-US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400" dirty="0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. †</a:t>
            </a:r>
            <a:r>
              <a:rPr lang="en-US" sz="2400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R‡bwUK</a:t>
            </a:r>
            <a:r>
              <a:rPr lang="en-US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BwÄwbqvwis</a:t>
            </a:r>
            <a:r>
              <a:rPr lang="en-US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	L</a:t>
            </a:r>
            <a:r>
              <a:rPr lang="en-US" sz="2400" dirty="0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. </a:t>
            </a:r>
            <a:r>
              <a:rPr lang="en-US" sz="2400" dirty="0" err="1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ev‡qvBbdi‡gwU</a:t>
            </a:r>
            <a:r>
              <a:rPr lang="en-US" sz="2400" dirty="0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· M</a:t>
            </a:r>
            <a:r>
              <a:rPr lang="en-US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ev‡qv‡gwU</a:t>
            </a:r>
            <a:r>
              <a:rPr lang="en-US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ª·	</a:t>
            </a:r>
            <a:r>
              <a:rPr lang="en-US" sz="2400" dirty="0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N. </a:t>
            </a:r>
            <a:r>
              <a:rPr lang="en-US" sz="2400" dirty="0" err="1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b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</a:rPr>
              <a:t>¨</a:t>
            </a:r>
            <a:r>
              <a:rPr lang="en-US" sz="2400" dirty="0" err="1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v‡bv†UK‡bvjwR</a:t>
            </a:r>
            <a:endParaRPr lang="en-US" sz="2400" dirty="0">
              <a:solidFill>
                <a:srgbClr val="00B05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040" y="1373867"/>
            <a:ext cx="8639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1600200" algn="l"/>
                <a:tab pos="1828800" algn="l"/>
              </a:tabLst>
            </a:pPr>
            <a:r>
              <a:rPr lang="fr-FR" sz="2400" b="1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</a:rPr>
              <a:t>1. </a:t>
            </a:r>
            <a:r>
              <a:rPr lang="fr-FR" sz="2400" b="1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</a:rPr>
              <a:t>RxeweÁv‡b</a:t>
            </a:r>
            <a:r>
              <a:rPr lang="fr-FR" sz="2400" b="1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</a:rPr>
              <a:t> Z_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</a:rPr>
              <a:t>¨</a:t>
            </a:r>
            <a:r>
              <a:rPr lang="fr-FR" sz="2400" b="1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</a:rPr>
              <a:t>cÖhyw³i c«‡</a:t>
            </a:r>
            <a:r>
              <a:rPr lang="fr-FR" sz="2400" b="1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</a:rPr>
              <a:t>qvM</a:t>
            </a:r>
            <a:r>
              <a:rPr lang="fr-FR" sz="2400" b="1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</a:rPr>
              <a:t>n‡jv</a:t>
            </a:r>
            <a:r>
              <a:rPr lang="fr-FR" sz="2400" b="1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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  <a:tab pos="1828800" algn="l"/>
              </a:tabLst>
            </a:pPr>
            <a:r>
              <a:rPr lang="fr-FR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K. </a:t>
            </a:r>
            <a:r>
              <a:rPr lang="fr-FR" sz="2400" dirty="0" err="1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ev‡qvBbdi‡gwUKm</a:t>
            </a:r>
            <a:r>
              <a:rPr lang="fr-FR" sz="2400" dirty="0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 L</a:t>
            </a:r>
            <a:r>
              <a:rPr lang="fr-FR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. </a:t>
            </a:r>
            <a:r>
              <a:rPr lang="fr-FR" sz="2400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ev‡qv‡gwU</a:t>
            </a:r>
            <a:r>
              <a:rPr lang="fr-FR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ª· </a:t>
            </a:r>
            <a:r>
              <a:rPr lang="fr-FR" sz="2400" dirty="0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M. †</a:t>
            </a:r>
            <a:r>
              <a:rPr lang="fr-FR" sz="2400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R‡bwUK</a:t>
            </a:r>
            <a:r>
              <a:rPr lang="fr-FR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400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BwÄwbqvwis</a:t>
            </a:r>
            <a:r>
              <a:rPr lang="fr-FR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	</a:t>
            </a:r>
            <a:r>
              <a:rPr lang="fr-FR" sz="2400" dirty="0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N. </a:t>
            </a:r>
            <a:r>
              <a:rPr lang="fr-FR" sz="2400" dirty="0" err="1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ev‡qv‡Kwgw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÷ª </a:t>
            </a:r>
            <a:endParaRPr lang="en-US" sz="2400" dirty="0">
              <a:solidFill>
                <a:srgbClr val="00B05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040" y="2525995"/>
            <a:ext cx="8532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  <a:tab pos="1828800" algn="l"/>
              </a:tabLst>
            </a:pPr>
            <a:r>
              <a:rPr lang="en-US" sz="2400" b="1" dirty="0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2. </a:t>
            </a:r>
            <a:r>
              <a:rPr lang="en-US" sz="2400" b="1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Kw¤úDUv‡ii</a:t>
            </a:r>
            <a:r>
              <a:rPr lang="en-US" sz="2400" b="1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g‡a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</a:rPr>
              <a:t>¨</a:t>
            </a:r>
            <a:r>
              <a:rPr lang="en-US" sz="2400" b="1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ˆ</a:t>
            </a:r>
            <a:r>
              <a:rPr lang="en-US" sz="2400" b="1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ReZ</a:t>
            </a:r>
            <a:r>
              <a:rPr lang="en-US" sz="2400" b="1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_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</a:rPr>
              <a:t>¨</a:t>
            </a:r>
            <a:r>
              <a:rPr lang="en-US" sz="2400" b="1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wb‡q</a:t>
            </a:r>
            <a:r>
              <a:rPr lang="en-US" sz="2400" b="1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M‡elYv</a:t>
            </a:r>
            <a:r>
              <a:rPr lang="en-US" sz="2400" b="1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Kiv‡K</a:t>
            </a:r>
            <a:r>
              <a:rPr lang="en-US" sz="2400" b="1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Kx</a:t>
            </a:r>
            <a:r>
              <a:rPr lang="en-US" sz="2400" b="1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e‡j</a:t>
            </a:r>
            <a:r>
              <a:rPr lang="en-US" sz="2400" b="1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?</a:t>
            </a:r>
            <a:endParaRPr lang="en-US" sz="2400" dirty="0">
              <a:solidFill>
                <a:srgbClr val="00B05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  <a:tab pos="1828800" algn="l"/>
              </a:tabLst>
            </a:pPr>
            <a:r>
              <a:rPr lang="en-US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K. </a:t>
            </a:r>
            <a:r>
              <a:rPr lang="en-US" sz="2400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WªvBj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</a:rPr>
              <a:t>¨</a:t>
            </a:r>
            <a:r>
              <a:rPr lang="en-US" sz="2400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ve</a:t>
            </a:r>
            <a:r>
              <a:rPr lang="en-US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	L.	</a:t>
            </a:r>
            <a:r>
              <a:rPr lang="en-US" sz="2400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ev‡qvj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</a:rPr>
              <a:t>¨</a:t>
            </a:r>
            <a:r>
              <a:rPr lang="en-US" sz="2400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ve</a:t>
            </a:r>
            <a:r>
              <a:rPr lang="en-US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		M. </a:t>
            </a:r>
            <a:r>
              <a:rPr lang="en-US" sz="2400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I‡qUj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</a:rPr>
              <a:t>¨</a:t>
            </a:r>
            <a:r>
              <a:rPr lang="en-US" sz="2400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ve</a:t>
            </a:r>
            <a:r>
              <a:rPr lang="en-US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	N. </a:t>
            </a:r>
            <a:r>
              <a:rPr lang="en-US" sz="2400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G·j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</a:rPr>
              <a:t>¨</a:t>
            </a:r>
            <a:r>
              <a:rPr lang="en-US" sz="2400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ve</a:t>
            </a:r>
            <a:endParaRPr lang="en-US" sz="2400" dirty="0">
              <a:solidFill>
                <a:srgbClr val="00B05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3596823"/>
            <a:ext cx="8783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  <a:tab pos="1828800" algn="l"/>
              </a:tabLst>
            </a:pPr>
            <a:r>
              <a:rPr lang="en-US" sz="2400" b="1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3. †</a:t>
            </a:r>
            <a:r>
              <a:rPr lang="en-US" sz="2400" b="1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KvbwU</a:t>
            </a:r>
            <a:r>
              <a:rPr lang="en-US" sz="2400" b="1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ev‡qvBbdi‡gwU</a:t>
            </a:r>
            <a:r>
              <a:rPr lang="en-US" sz="2400" b="1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· </a:t>
            </a:r>
            <a:r>
              <a:rPr lang="en-US" sz="2400" b="1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Gi</a:t>
            </a:r>
            <a:r>
              <a:rPr lang="en-US" sz="2400" b="1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g~j</a:t>
            </a:r>
            <a:r>
              <a:rPr lang="en-US" sz="2400" b="1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D‡Ïk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</a:rPr>
              <a:t>¨</a:t>
            </a:r>
            <a:r>
              <a:rPr lang="en-US" sz="2400" b="1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? </a:t>
            </a:r>
            <a:endParaRPr lang="en-US" sz="2400" dirty="0">
              <a:solidFill>
                <a:srgbClr val="00B05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  <a:tab pos="1828800" algn="l"/>
              </a:tabLst>
            </a:pPr>
            <a:r>
              <a:rPr lang="en-US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K. ˆ</a:t>
            </a:r>
            <a:r>
              <a:rPr lang="en-US" sz="2400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RweK</a:t>
            </a:r>
            <a:r>
              <a:rPr lang="en-US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</a:rPr>
              <a:t>×</a:t>
            </a:r>
            <a:r>
              <a:rPr lang="en-US" sz="2400" dirty="0" err="1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wZ</a:t>
            </a:r>
            <a:r>
              <a:rPr lang="en-US" sz="2400" dirty="0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m¤ú‡K</a:t>
            </a:r>
            <a:r>
              <a:rPr lang="en-US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© </a:t>
            </a:r>
            <a:r>
              <a:rPr lang="en-US" sz="2400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mwVK</a:t>
            </a:r>
            <a:r>
              <a:rPr lang="en-US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aviYv</a:t>
            </a:r>
            <a:r>
              <a:rPr lang="en-US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jvf</a:t>
            </a:r>
            <a:r>
              <a:rPr lang="en-US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Kw¤úDUvi</a:t>
            </a:r>
            <a:r>
              <a:rPr lang="en-US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weÁv‡bi</a:t>
            </a:r>
            <a:r>
              <a:rPr lang="en-US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Z_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</a:rPr>
              <a:t>¨</a:t>
            </a:r>
            <a:r>
              <a:rPr lang="en-US" sz="2400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gvjv</a:t>
            </a:r>
            <a:r>
              <a:rPr lang="en-US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we‡kølY</a:t>
            </a:r>
            <a:r>
              <a:rPr lang="en-US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endParaRPr lang="en-US" sz="2400" dirty="0" smtClean="0">
              <a:solidFill>
                <a:srgbClr val="00B050"/>
              </a:solidFill>
              <a:latin typeface="SutonnyMJ" charset="0"/>
              <a:ea typeface="Calibri" charset="0"/>
              <a:cs typeface="Times New Roman" pitchFamily="18" charset="0"/>
              <a:sym typeface="Symbol" pitchFamily="18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  <a:tab pos="1828800" algn="l"/>
              </a:tabLst>
            </a:pPr>
            <a:r>
              <a:rPr lang="en-US" sz="2400" dirty="0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Rxewe</a:t>
            </a:r>
            <a:r>
              <a:rPr lang="en-US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`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</a:rPr>
              <a:t>¨</a:t>
            </a:r>
            <a:r>
              <a:rPr lang="en-US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vi Z_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</a:rPr>
              <a:t>¨</a:t>
            </a:r>
            <a:r>
              <a:rPr lang="en-US" sz="2400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gvjv</a:t>
            </a:r>
            <a:r>
              <a:rPr lang="en-US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msiÿY</a:t>
            </a:r>
            <a:r>
              <a:rPr lang="en-US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	</a:t>
            </a:r>
            <a:r>
              <a:rPr lang="en-US" sz="2400" dirty="0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N</a:t>
            </a:r>
            <a:r>
              <a:rPr lang="en-US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A‰RweK</a:t>
            </a:r>
            <a:r>
              <a:rPr lang="en-US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</a:rPr>
              <a:t>×</a:t>
            </a:r>
            <a:r>
              <a:rPr lang="en-US" sz="2400" dirty="0" err="1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wZ</a:t>
            </a:r>
            <a:r>
              <a:rPr lang="en-US" sz="2400" dirty="0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m¤ú‡K</a:t>
            </a:r>
            <a:r>
              <a:rPr lang="en-US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© </a:t>
            </a:r>
            <a:r>
              <a:rPr lang="en-US" sz="2400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mwVK</a:t>
            </a:r>
            <a:r>
              <a:rPr lang="en-US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aviYv</a:t>
            </a:r>
            <a:r>
              <a:rPr lang="en-US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jvf</a:t>
            </a:r>
            <a:endParaRPr lang="en-US" sz="2400" dirty="0">
              <a:solidFill>
                <a:srgbClr val="00B05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0368" y="2175247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:  K</a:t>
            </a:r>
            <a:endParaRPr lang="en-US" sz="2400" b="1" dirty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2288" y="332737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:  L</a:t>
            </a:r>
            <a:endParaRPr lang="en-US" sz="2400" b="1" dirty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9936" y="4725144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:  M</a:t>
            </a:r>
            <a:endParaRPr lang="en-US" sz="2400" b="1" dirty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74296" y="5877272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:  L</a:t>
            </a:r>
            <a:endParaRPr lang="en-US" sz="2400" b="1" dirty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90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9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620688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eûwbe©vPwb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-     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gyj¨vqb</a:t>
            </a:r>
            <a:endParaRPr lang="en-US" sz="32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2" descr="http://educatingourselves.blogs.deseretnews.com/files/2012/08/shutterstock_44222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5123" y="620688"/>
            <a:ext cx="134137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1077" y="3410953"/>
            <a:ext cx="87483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  <a:tab pos="18288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6. †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Kvb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</a:rPr>
              <a:t>×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wZ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</a:rPr>
              <a:t>¨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vÝv‡ii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KviY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wbY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©‡qi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M‡elYvq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cÖ‡qvM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Kiv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nq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  <a:tab pos="1828800" algn="l"/>
              </a:tabLst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K.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ev‡qv‡gwU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ª·	L.	</a:t>
            </a:r>
            <a:r>
              <a:rPr lang="en-US" sz="2400" dirty="0" err="1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b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</a:rPr>
              <a:t>¨</a:t>
            </a:r>
            <a:r>
              <a:rPr lang="en-US" sz="2400" dirty="0" err="1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v‡bv†UK‡bvjwR</a:t>
            </a:r>
            <a:r>
              <a:rPr lang="en-US" sz="2400" dirty="0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M. </a:t>
            </a:r>
            <a:r>
              <a:rPr kumimoji="0" lang="en-US" sz="2400" i="0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ev‡qvBbdi‡gwU</a:t>
            </a:r>
            <a:r>
              <a:rPr kumimoji="0" lang="en-US" sz="2400" i="0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· 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N. †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R‡bwUK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BwÄwbqvwis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SutonnyMJ" charset="0"/>
              <a:ea typeface="Calibri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9940" y="1340768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  <a:tab pos="1828800" algn="l"/>
              </a:tabLst>
            </a:pPr>
            <a:r>
              <a:rPr lang="en-US" sz="2400" b="1" dirty="0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5. </a:t>
            </a:r>
            <a:r>
              <a:rPr lang="en-US" sz="2400" b="1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ev‡qvBbdi‡gwU</a:t>
            </a:r>
            <a:r>
              <a:rPr lang="en-US" sz="2400" b="1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‡·i </a:t>
            </a:r>
            <a:r>
              <a:rPr lang="en-US" sz="2400" b="1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M‡elYvi</a:t>
            </a:r>
            <a:r>
              <a:rPr lang="en-US" sz="2400" b="1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†</a:t>
            </a:r>
            <a:r>
              <a:rPr lang="en-US" sz="2400" b="1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ÿÎ</a:t>
            </a:r>
            <a:r>
              <a:rPr lang="en-US" sz="2400" b="1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¸‡</a:t>
            </a:r>
            <a:r>
              <a:rPr lang="en-US" sz="2400" b="1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jv</a:t>
            </a:r>
            <a:r>
              <a:rPr lang="en-US" sz="2400" b="1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n‡jvÑ</a:t>
            </a:r>
            <a:endParaRPr lang="en-US" sz="2400" dirty="0">
              <a:solidFill>
                <a:srgbClr val="00B05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  <a:tab pos="1828800" algn="l"/>
              </a:tabLst>
            </a:pP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ea typeface="Calibri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ea typeface="Calibri" charset="0"/>
                <a:cs typeface="Times New Roman" pitchFamily="18" charset="0"/>
                <a:sym typeface="Symbol" pitchFamily="18" charset="2"/>
              </a:rPr>
              <a:t>.</a:t>
            </a:r>
            <a:r>
              <a:rPr lang="en-US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wRb</a:t>
            </a:r>
            <a:r>
              <a:rPr lang="en-US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AbymÜvb</a:t>
            </a:r>
            <a:r>
              <a:rPr lang="en-US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	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ea typeface="Calibri" charset="0"/>
                <a:cs typeface="Times New Roman" pitchFamily="18" charset="0"/>
                <a:sym typeface="Symbol" pitchFamily="18" charset="2"/>
              </a:rPr>
              <a:t>ii.</a:t>
            </a:r>
            <a:r>
              <a:rPr lang="en-US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wR‡bvg</a:t>
            </a:r>
            <a:r>
              <a:rPr lang="en-US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mgš^q</a:t>
            </a:r>
            <a:r>
              <a:rPr lang="en-US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	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ea typeface="Calibri" charset="0"/>
                <a:cs typeface="Times New Roman" pitchFamily="18" charset="0"/>
                <a:sym typeface="Symbol" pitchFamily="18" charset="2"/>
              </a:rPr>
              <a:t>iii.</a:t>
            </a:r>
            <a:r>
              <a:rPr lang="en-US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gnvKvkhvb</a:t>
            </a:r>
            <a:r>
              <a:rPr lang="en-US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wbqš¿Y</a:t>
            </a:r>
            <a:r>
              <a:rPr lang="en-US" sz="2400" b="1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	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940" y="4797152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  <a:tab pos="1828800" algn="l"/>
              </a:tabLst>
            </a:pPr>
            <a:r>
              <a:rPr lang="en-US" sz="2400" b="1" dirty="0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7. †</a:t>
            </a:r>
            <a:r>
              <a:rPr lang="en-US" sz="2400" b="1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Kvb</a:t>
            </a:r>
            <a:r>
              <a:rPr lang="en-US" sz="2400" b="1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cÖhyw³i </a:t>
            </a:r>
            <a:r>
              <a:rPr lang="en-US" sz="2400" b="1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mvnv‡h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</a:rPr>
              <a:t>¨</a:t>
            </a:r>
            <a:r>
              <a:rPr lang="en-US" sz="2400" b="1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†</a:t>
            </a:r>
            <a:r>
              <a:rPr lang="en-US" sz="2400" b="1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cÖvwUb</a:t>
            </a:r>
            <a:r>
              <a:rPr lang="en-US" sz="2400" b="1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MV‡bi</a:t>
            </a:r>
            <a:r>
              <a:rPr lang="en-US" sz="2400" b="1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fwel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</a:rPr>
              <a:t>¨</a:t>
            </a:r>
            <a:r>
              <a:rPr lang="en-US" sz="2400" b="1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ØvYx</a:t>
            </a:r>
            <a:r>
              <a:rPr lang="en-US" sz="2400" b="1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Kiv</a:t>
            </a:r>
            <a:r>
              <a:rPr lang="en-US" sz="2400" b="1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nq</a:t>
            </a:r>
            <a:r>
              <a:rPr lang="en-US" sz="2400" b="1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? </a:t>
            </a:r>
            <a:endParaRPr lang="en-US" sz="2400" dirty="0">
              <a:solidFill>
                <a:srgbClr val="00B05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  <a:tab pos="1828800" algn="l"/>
              </a:tabLst>
            </a:pPr>
            <a:r>
              <a:rPr lang="en-US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400" dirty="0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. </a:t>
            </a:r>
            <a:r>
              <a:rPr lang="en-US" sz="2400" dirty="0" err="1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ev‡qv‡UK‡bvjwR</a:t>
            </a:r>
            <a:r>
              <a:rPr lang="en-US" sz="2400" dirty="0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 L. </a:t>
            </a:r>
            <a:r>
              <a:rPr lang="en-US" sz="2400" dirty="0" err="1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ev‡qv‡gwU</a:t>
            </a:r>
            <a:r>
              <a:rPr lang="en-US" sz="2400" dirty="0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ª</a:t>
            </a:r>
            <a:r>
              <a:rPr lang="en-US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·	</a:t>
            </a:r>
            <a:r>
              <a:rPr lang="en-US" sz="2400" dirty="0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. †</a:t>
            </a:r>
            <a:r>
              <a:rPr lang="en-US" sz="2400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R‡bwUK</a:t>
            </a:r>
            <a:r>
              <a:rPr lang="en-US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BwÄwbqvwis</a:t>
            </a:r>
            <a:r>
              <a:rPr lang="en-US" sz="2400" dirty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	N</a:t>
            </a:r>
            <a:r>
              <a:rPr lang="en-US" sz="2400" dirty="0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. </a:t>
            </a:r>
            <a:r>
              <a:rPr lang="en-US" sz="2400" dirty="0" err="1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b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</a:rPr>
              <a:t>¨</a:t>
            </a:r>
            <a:r>
              <a:rPr lang="en-US" sz="2400" dirty="0" err="1" smtClean="0">
                <a:solidFill>
                  <a:srgbClr val="00B050"/>
                </a:solidFill>
                <a:latin typeface="SutonnyMJ" charset="0"/>
                <a:ea typeface="Calibri" charset="0"/>
                <a:cs typeface="Times New Roman" pitchFamily="18" charset="0"/>
                <a:sym typeface="Symbol" pitchFamily="18" charset="2"/>
              </a:rPr>
              <a:t>v‡bv†UK‡bvjwR</a:t>
            </a:r>
            <a:endParaRPr lang="en-US" sz="2400" dirty="0">
              <a:solidFill>
                <a:srgbClr val="00B05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4296" y="2895327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:  K</a:t>
            </a:r>
            <a:endParaRPr lang="en-US" sz="2400" b="1" dirty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2019" y="2227510"/>
            <a:ext cx="8079432" cy="697434"/>
            <a:chOff x="683568" y="2308810"/>
            <a:chExt cx="8079432" cy="697434"/>
          </a:xfrm>
        </p:grpSpPr>
        <p:sp>
          <p:nvSpPr>
            <p:cNvPr id="11" name="Rectangle 10"/>
            <p:cNvSpPr/>
            <p:nvPr/>
          </p:nvSpPr>
          <p:spPr>
            <a:xfrm>
              <a:off x="683568" y="2308810"/>
              <a:ext cx="183736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wb‡Pi</a:t>
              </a:r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 †</a:t>
              </a:r>
              <a:r>
                <a:rPr lang="en-US" sz="2000" b="1" dirty="0" err="1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KvbwU</a:t>
              </a:r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mwVK</a:t>
              </a:r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?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90600" y="2636912"/>
              <a:ext cx="7772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K.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 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ii	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	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L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.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 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iii	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	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M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.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 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 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iii	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	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N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.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i, ii 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cs typeface="SutonnyMJ" pitchFamily="2" charset="0"/>
                </a:rPr>
                <a:t>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  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iii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314011" y="4259997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:  M</a:t>
            </a:r>
            <a:endParaRPr lang="en-US" sz="2400" b="1" dirty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8224" y="5733256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:  K</a:t>
            </a:r>
            <a:endParaRPr lang="en-US" sz="2400" b="1" dirty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89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9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dn.escorialdesign.com/images/4.bp.blogspot.com/-cN7-wfwoVO8/UAOZC9mz7GI/AAAAAAAAPyo/4ybm9KSDG-A/s1600/thrissur-house-design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6" y="2060848"/>
            <a:ext cx="9020174" cy="42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3400" y="1295400"/>
            <a:ext cx="70104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dirty="0">
                <a:latin typeface="SutonnyMJ" pitchFamily="2" charset="0"/>
              </a:rPr>
              <a:t>K…</a:t>
            </a:r>
            <a:r>
              <a:rPr lang="en-US" sz="3200" b="1" dirty="0" err="1">
                <a:latin typeface="SutonnyMJ" pitchFamily="2" charset="0"/>
              </a:rPr>
              <a:t>wl‡ÿ‡Î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ev‡qv-Bbdi‡gwU</a:t>
            </a:r>
            <a:r>
              <a:rPr lang="en-US" sz="3200" b="1" dirty="0" smtClean="0">
                <a:latin typeface="SutonnyMJ" pitchFamily="2" charset="0"/>
              </a:rPr>
              <a:t>· </a:t>
            </a:r>
            <a:r>
              <a:rPr lang="en-US" sz="3200" b="1" dirty="0" err="1" smtClean="0">
                <a:latin typeface="SutonnyMJ" pitchFamily="2" charset="0"/>
              </a:rPr>
              <a:t>fzwgKv</a:t>
            </a:r>
            <a:r>
              <a:rPr lang="en-US" sz="3200" b="1" dirty="0" smtClean="0">
                <a:latin typeface="SutonnyMJ" pitchFamily="2" charset="0"/>
              </a:rPr>
              <a:t> ‡</a:t>
            </a:r>
            <a:r>
              <a:rPr lang="en-US" sz="3200" b="1" dirty="0" err="1" smtClean="0">
                <a:latin typeface="SutonnyMJ" pitchFamily="2" charset="0"/>
              </a:rPr>
              <a:t>jL</a:t>
            </a:r>
            <a:r>
              <a:rPr lang="en-US" sz="3200" b="1" dirty="0" smtClean="0">
                <a:latin typeface="SutonnyMJ" pitchFamily="2" charset="0"/>
              </a:rPr>
              <a:t>|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620688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D”PZi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ÿZv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gyjK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-     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32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24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honnobad-12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229200"/>
            <a:ext cx="3131840" cy="762000"/>
          </a:xfrm>
          <a:prstGeom prst="rect">
            <a:avLst/>
          </a:prstGeom>
        </p:spPr>
      </p:pic>
      <p:pic>
        <p:nvPicPr>
          <p:cNvPr id="3" name="Picture 2" descr="http://www.gfgchnpura.com/images/nature-wallpapers-0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764704"/>
            <a:ext cx="5292080" cy="546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0.gstatic.com/images?q=tbn:ANd9GcQ40uUOJ2lJflammBy4GECwpK1GjhrCuzMLa6UHS3D7rkhbtEFI7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596"/>
          <a:stretch/>
        </p:blipFill>
        <p:spPr bwMode="auto">
          <a:xfrm>
            <a:off x="35496" y="764704"/>
            <a:ext cx="3707904" cy="383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158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467100" y="530353"/>
            <a:ext cx="190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kern="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4572000" y="1295401"/>
            <a:ext cx="4495800" cy="5043933"/>
            <a:chOff x="4648200" y="1295400"/>
            <a:chExt cx="4495800" cy="4925879"/>
          </a:xfrm>
        </p:grpSpPr>
        <p:sp>
          <p:nvSpPr>
            <p:cNvPr id="16" name="Rectangle 15"/>
            <p:cNvSpPr/>
            <p:nvPr/>
          </p:nvSpPr>
          <p:spPr>
            <a:xfrm>
              <a:off x="4648200" y="1295400"/>
              <a:ext cx="4495800" cy="4925879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  <a:p>
              <a:endPara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  <a:p>
              <a:endPara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  <a:p>
              <a:pPr algn="ctr"/>
              <a:endPara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  <a:p>
              <a:pPr algn="ctr"/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‡</a:t>
              </a:r>
              <a:r>
                <a:rPr lang="en-US" sz="3200" b="1" dirty="0" err="1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kÖwY</a:t>
              </a:r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  : </a:t>
              </a:r>
              <a:r>
                <a:rPr lang="en-US" sz="3200" b="1" dirty="0" err="1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GKv`k</a:t>
              </a:r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 - </a:t>
              </a:r>
              <a:r>
                <a:rPr lang="en-US" sz="3200" b="1" dirty="0" err="1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Øv`k</a:t>
              </a:r>
              <a:endPara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  <a:p>
              <a:r>
                <a:rPr lang="en-US" sz="3200" b="1" kern="0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welq</a:t>
              </a:r>
              <a:r>
                <a:rPr lang="en-US" sz="3200" b="1" kern="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 : </a:t>
              </a:r>
              <a:r>
                <a:rPr lang="en-US" sz="3200" b="1" kern="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Z_¨ </a:t>
              </a:r>
              <a:r>
                <a:rPr lang="en-US" sz="3200" b="1" kern="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 I †</a:t>
              </a:r>
              <a:r>
                <a:rPr lang="en-US" sz="3200" b="1" kern="0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hvMv‡hvM</a:t>
              </a:r>
              <a:r>
                <a:rPr lang="en-US" sz="3200" b="1" kern="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 </a:t>
              </a:r>
              <a:r>
                <a:rPr lang="en-US" sz="3200" b="1" kern="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cÖhyw³</a:t>
              </a:r>
            </a:p>
            <a:p>
              <a:r>
                <a:rPr lang="en-US" sz="3200" kern="0" dirty="0" smtClean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ea typeface="NikoshBAN" pitchFamily="2" charset="0"/>
                  <a:cs typeface="SutonnyMJ" pitchFamily="2" charset="0"/>
                </a:rPr>
                <a:t> 	</a:t>
              </a:r>
              <a:r>
                <a:rPr lang="en-US" sz="3200" b="1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Aa</a:t>
              </a:r>
              <a:r>
                <a:rPr lang="en-US" sz="3200" b="1" kern="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¨</a:t>
              </a:r>
              <a:r>
                <a:rPr lang="en-US" sz="3200" b="1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vq</a:t>
              </a:r>
              <a:r>
                <a:rPr lang="en-US" sz="32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 -  3 </a:t>
              </a:r>
              <a:endPara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  <a:p>
              <a:r>
                <a:rPr lang="en-US" sz="5400" b="1" dirty="0" err="1">
                  <a:solidFill>
                    <a:srgbClr val="FF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msL¨v</a:t>
              </a:r>
              <a:r>
                <a:rPr lang="en-US" sz="5400" b="1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5400" b="1" dirty="0" err="1">
                  <a:solidFill>
                    <a:srgbClr val="FF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c×wZ</a:t>
              </a:r>
              <a:r>
                <a:rPr lang="en-US" sz="5400" b="1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 I </a:t>
              </a:r>
              <a:r>
                <a:rPr lang="en-US" sz="5400" b="1" dirty="0" err="1" smtClean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wWwRUvj</a:t>
              </a:r>
              <a:r>
                <a:rPr lang="en-US" sz="5400" b="1" dirty="0" smtClean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5400" b="1" dirty="0" err="1">
                  <a:solidFill>
                    <a:srgbClr val="FF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wWfvBm</a:t>
              </a:r>
              <a:endParaRPr lang="en-US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27894" y="1758230"/>
              <a:ext cx="2008909" cy="646331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cvV</a:t>
              </a: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utonnyMJ" pitchFamily="2" charset="0"/>
                  <a:cs typeface="SutonnyMJ" pitchFamily="2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utonnyMJ" pitchFamily="2" charset="0"/>
                  <a:cs typeface="SutonnyMJ" pitchFamily="2" charset="0"/>
                </a:rPr>
                <a:t>cwiwPwZ</a:t>
              </a: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133580" y="1066800"/>
            <a:ext cx="4343400" cy="5273690"/>
            <a:chOff x="133580" y="993648"/>
            <a:chExt cx="4343400" cy="5273690"/>
          </a:xfrm>
        </p:grpSpPr>
        <p:grpSp>
          <p:nvGrpSpPr>
            <p:cNvPr id="4" name="Group 13"/>
            <p:cNvGrpSpPr/>
            <p:nvPr/>
          </p:nvGrpSpPr>
          <p:grpSpPr>
            <a:xfrm>
              <a:off x="133580" y="993648"/>
              <a:ext cx="4343400" cy="5273690"/>
              <a:chOff x="209780" y="1021882"/>
              <a:chExt cx="4343400" cy="4780259"/>
            </a:xfrm>
            <a:effectLst/>
          </p:grpSpPr>
          <p:sp>
            <p:nvSpPr>
              <p:cNvPr id="19" name="Rectangle 18"/>
              <p:cNvSpPr/>
              <p:nvPr/>
            </p:nvSpPr>
            <p:spPr>
              <a:xfrm>
                <a:off x="209780" y="1021882"/>
                <a:ext cx="4343400" cy="4780259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SutonnyMJ" pitchFamily="2" charset="0"/>
                  <a:ea typeface="+mn-ea"/>
                  <a:cs typeface="SutonnyMJ" pitchFamily="2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4400" kern="0" dirty="0">
                  <a:solidFill>
                    <a:srgbClr val="F79646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SutonnyMJ" pitchFamily="2" charset="0"/>
                  <a:ea typeface="+mn-ea"/>
                  <a:cs typeface="SutonnyMJ" pitchFamily="2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bn-IN" sz="4000" kern="0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মোঃ </a:t>
                </a:r>
                <a:r>
                  <a:rPr lang="bn-IN" sz="4000" kern="0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মশিউর রহমান</a:t>
                </a:r>
                <a:endPara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b="1" kern="0" dirty="0" smtClean="0">
                    <a:solidFill>
                      <a:schemeClr val="accent6">
                        <a:lumMod val="75000"/>
                      </a:schemeClr>
                    </a:solidFill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 </a:t>
                </a:r>
                <a:r>
                  <a:rPr lang="en-US" sz="1600" dirty="0" err="1" smtClean="0"/>
                  <a:t>বিএসসি</a:t>
                </a:r>
                <a:r>
                  <a:rPr lang="en-US" sz="1600" dirty="0" smtClean="0"/>
                  <a:t> (</a:t>
                </a:r>
                <a:r>
                  <a:rPr lang="en-US" sz="1600" dirty="0" err="1" smtClean="0"/>
                  <a:t>কম্পিউটার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সায়েন্স</a:t>
                </a:r>
                <a:r>
                  <a:rPr lang="en-US" sz="1600" dirty="0" smtClean="0"/>
                  <a:t>, ১ম </a:t>
                </a:r>
                <a:r>
                  <a:rPr lang="en-US" sz="1600" dirty="0" err="1" smtClean="0"/>
                  <a:t>শ্রেনি</a:t>
                </a:r>
                <a:r>
                  <a:rPr lang="en-US" sz="1600" dirty="0" smtClean="0"/>
                  <a:t>), </a:t>
                </a:r>
                <a:r>
                  <a:rPr lang="en-US" sz="1600" dirty="0" err="1" smtClean="0"/>
                  <a:t>এমএসসি</a:t>
                </a:r>
                <a:r>
                  <a:rPr lang="en-US" sz="1600" dirty="0" smtClean="0"/>
                  <a:t> (</a:t>
                </a:r>
                <a:r>
                  <a:rPr lang="en-US" sz="1600" dirty="0" err="1" smtClean="0"/>
                  <a:t>কম্পিউটার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সায়েন্স</a:t>
                </a:r>
                <a:r>
                  <a:rPr lang="en-US" sz="1600" dirty="0" smtClean="0"/>
                  <a:t>, ১ম </a:t>
                </a:r>
                <a:r>
                  <a:rPr lang="en-US" sz="1600" dirty="0" err="1" smtClean="0"/>
                  <a:t>শ্রেনি</a:t>
                </a:r>
                <a:r>
                  <a:rPr lang="en-US" sz="1600" dirty="0" smtClean="0"/>
                  <a:t>)</a:t>
                </a:r>
              </a:p>
              <a:p>
                <a:r>
                  <a:rPr lang="en-US" sz="1600" dirty="0" err="1" smtClean="0"/>
                  <a:t>প্রভাষক</a:t>
                </a:r>
                <a:r>
                  <a:rPr lang="en-US" sz="1600" dirty="0" smtClean="0"/>
                  <a:t>(</a:t>
                </a:r>
                <a:r>
                  <a:rPr lang="en-US" sz="1600" dirty="0" err="1" smtClean="0"/>
                  <a:t>আইসিটি</a:t>
                </a:r>
                <a:r>
                  <a:rPr lang="en-US" sz="1600" dirty="0" smtClean="0"/>
                  <a:t>), </a:t>
                </a:r>
                <a:r>
                  <a:rPr lang="en-US" sz="1600" dirty="0" err="1" smtClean="0"/>
                  <a:t>ক্যান্টনমেন্ট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পাবলিক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স্কুল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এন্ড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কলেজ</a:t>
                </a:r>
                <a:r>
                  <a:rPr lang="en-US" sz="1600" dirty="0" smtClean="0"/>
                  <a:t>, </a:t>
                </a:r>
                <a:r>
                  <a:rPr lang="en-US" sz="1600" dirty="0" err="1" smtClean="0"/>
                  <a:t>মোমেনশাহী</a:t>
                </a:r>
                <a:endParaRPr lang="en-US" sz="1600" dirty="0" smtClean="0"/>
              </a:p>
              <a:p>
                <a:r>
                  <a:rPr lang="en-US" sz="1600" dirty="0" err="1" smtClean="0"/>
                  <a:t>প্রাক্তন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সিনিয়র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প্রভাষক,ক্যামব্রিয়ান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কলেজ</a:t>
                </a:r>
                <a:r>
                  <a:rPr lang="en-US" sz="1600" dirty="0" smtClean="0"/>
                  <a:t>, </a:t>
                </a:r>
                <a:r>
                  <a:rPr lang="en-US" sz="1600" dirty="0" err="1" smtClean="0"/>
                  <a:t>ঢাকা</a:t>
                </a:r>
                <a:endParaRPr lang="en-US" sz="1600" dirty="0" smtClean="0"/>
              </a:p>
              <a:p>
                <a:r>
                  <a:rPr lang="en-US" sz="1600" dirty="0" err="1" smtClean="0"/>
                  <a:t>প্রাক্তন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প্রভাষক</a:t>
                </a:r>
                <a:r>
                  <a:rPr lang="en-US" sz="1600" dirty="0" smtClean="0"/>
                  <a:t> ও </a:t>
                </a:r>
                <a:r>
                  <a:rPr lang="en-US" sz="1600" dirty="0" err="1" smtClean="0"/>
                  <a:t>বিভাগীয়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প্রধান</a:t>
                </a:r>
                <a:r>
                  <a:rPr lang="en-US" sz="1600" dirty="0" smtClean="0"/>
                  <a:t>, </a:t>
                </a:r>
                <a:r>
                  <a:rPr lang="en-US" sz="1600" dirty="0" err="1" smtClean="0"/>
                  <a:t>নটর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ডেম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কলেজ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ময়মনসিংহ</a:t>
                </a:r>
                <a:endParaRPr lang="en-US" sz="1600" dirty="0" smtClean="0"/>
              </a:p>
              <a:p>
                <a:pPr lvl="0">
                  <a:defRPr/>
                </a:pPr>
                <a:endParaRPr lang="en-US" sz="700" kern="0" dirty="0" smtClean="0">
                  <a:solidFill>
                    <a:srgbClr val="00B050"/>
                  </a:solidFill>
                  <a:latin typeface="SutonnyMJ" pitchFamily="2" charset="0"/>
                  <a:ea typeface="NikoshBAN" pitchFamily="2" charset="0"/>
                  <a:cs typeface="SutonnyMJ" pitchFamily="2" charset="0"/>
                </a:endParaRPr>
              </a:p>
              <a:p>
                <a:pPr lvl="0"/>
                <a:r>
                  <a:rPr lang="en-US" kern="0" dirty="0" smtClean="0">
                    <a:solidFill>
                      <a:srgbClr val="FF00FF"/>
                    </a:solidFill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  </a:t>
                </a:r>
                <a:r>
                  <a:rPr lang="en-US" b="1" kern="0" dirty="0" smtClean="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‡</a:t>
                </a:r>
                <a:r>
                  <a:rPr lang="en-US" b="1" kern="0" dirty="0" err="1" smtClean="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jLK</a:t>
                </a:r>
                <a:r>
                  <a:rPr lang="en-US" b="1" kern="0" dirty="0" smtClean="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 : </a:t>
                </a:r>
                <a:r>
                  <a:rPr lang="en-US" b="1" kern="0" dirty="0" smtClean="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cs typeface="SutonnyMJ" pitchFamily="2" charset="0"/>
                  </a:rPr>
                  <a:t>Z_¨ </a:t>
                </a:r>
                <a:r>
                  <a:rPr lang="en-US" b="1" kern="0" dirty="0" smtClean="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 I †</a:t>
                </a:r>
                <a:r>
                  <a:rPr lang="en-US" b="1" kern="0" dirty="0" err="1" smtClean="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hvMv‡hvM</a:t>
                </a:r>
                <a:r>
                  <a:rPr lang="en-US" b="1" kern="0" dirty="0" smtClean="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 cÖhyw³ </a:t>
                </a:r>
                <a:r>
                  <a:rPr lang="en-US" b="1" dirty="0" smtClean="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(</a:t>
                </a:r>
                <a:r>
                  <a:rPr lang="en-US" b="1" dirty="0" err="1" smtClean="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GKv`k-Øv`k</a:t>
                </a:r>
                <a:r>
                  <a:rPr lang="en-US" b="1" dirty="0" smtClean="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)</a:t>
                </a:r>
                <a:r>
                  <a:rPr lang="en-US" kern="0" dirty="0" smtClean="0">
                    <a:solidFill>
                      <a:srgbClr val="FF00FF"/>
                    </a:solidFill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 </a:t>
                </a:r>
              </a:p>
              <a:p>
                <a:pPr lvl="0">
                  <a:defRPr/>
                </a:pPr>
                <a:endParaRPr lang="en-US" sz="600" kern="0" dirty="0" smtClean="0">
                  <a:solidFill>
                    <a:srgbClr val="FF00FF"/>
                  </a:solidFill>
                  <a:latin typeface="SutonnyMJ" pitchFamily="2" charset="0"/>
                  <a:ea typeface="NikoshBAN" pitchFamily="2" charset="0"/>
                  <a:cs typeface="SutonnyMJ" pitchFamily="2" charset="0"/>
                </a:endParaRPr>
              </a:p>
              <a:p>
                <a:pPr lvl="0">
                  <a:defRPr/>
                </a:pPr>
                <a:r>
                  <a:rPr lang="en-US" sz="2000" kern="0" dirty="0" smtClean="0">
                    <a:solidFill>
                      <a:srgbClr val="0000FF"/>
                    </a:solidFill>
                    <a:latin typeface="Times New Roman" pitchFamily="18" charset="0"/>
                    <a:ea typeface="NikoshBAN" pitchFamily="2" charset="0"/>
                    <a:cs typeface="Times New Roman" pitchFamily="18" charset="0"/>
                  </a:rPr>
                  <a:t> E-Mail : shahin_moshiur</a:t>
                </a:r>
                <a:r>
                  <a:rPr lang="en-US" sz="2000" kern="0" dirty="0" smtClean="0">
                    <a:solidFill>
                      <a:srgbClr val="0000FF"/>
                    </a:solidFill>
                    <a:latin typeface="Times New Roman" pitchFamily="18" charset="0"/>
                    <a:ea typeface="NikoshBAN" pitchFamily="2" charset="0"/>
                    <a:cs typeface="Times New Roman" pitchFamily="18" charset="0"/>
                    <a:hlinkClick r:id="rId2"/>
                  </a:rPr>
                  <a:t>@yahoo.com</a:t>
                </a:r>
                <a:endParaRPr lang="en-US" sz="2400" kern="0" dirty="0" smtClean="0">
                  <a:solidFill>
                    <a:srgbClr val="0000FF"/>
                  </a:solidFill>
                  <a:latin typeface="Times New Roman" pitchFamily="18" charset="0"/>
                  <a:ea typeface="NikoshBAN" pitchFamily="2" charset="0"/>
                  <a:cs typeface="Times New Roman" pitchFamily="18" charset="0"/>
                </a:endParaRPr>
              </a:p>
              <a:p>
                <a:pPr lvl="0">
                  <a:defRPr/>
                </a:pPr>
                <a:r>
                  <a:rPr lang="en-US" kern="0" dirty="0" smtClean="0">
                    <a:solidFill>
                      <a:srgbClr val="FF0000"/>
                    </a:solidFill>
                    <a:latin typeface="Times New Roman" pitchFamily="18" charset="0"/>
                    <a:ea typeface="NikoshBAN" pitchFamily="2" charset="0"/>
                    <a:cs typeface="Times New Roman" pitchFamily="18" charset="0"/>
                  </a:rPr>
                  <a:t>  Cell : 01716519394,01677608860</a:t>
                </a:r>
              </a:p>
              <a:p>
                <a:pPr lvl="0">
                  <a:defRPr/>
                </a:pPr>
                <a:endParaRPr lang="en-US" sz="2000" kern="0" dirty="0" smtClean="0">
                  <a:solidFill>
                    <a:srgbClr val="00B050"/>
                  </a:solidFill>
                  <a:latin typeface="SutonnyMJ" pitchFamily="2" charset="0"/>
                  <a:ea typeface="NikoshBAN" pitchFamily="2" charset="0"/>
                  <a:cs typeface="SutonnyMJ" pitchFamily="2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utonnyMJ" pitchFamily="2" charset="0"/>
                  <a:ea typeface="NikoshBAN" pitchFamily="2" charset="0"/>
                  <a:cs typeface="SutonnyMJ" pitchFamily="2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04800" y="1298164"/>
                <a:ext cx="2209800" cy="58477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utonnyMJ" pitchFamily="2" charset="0"/>
                    <a:cs typeface="SutonnyMJ" pitchFamily="2" charset="0"/>
                  </a:rPr>
                  <a:t>wkÿK</a:t>
                </a:r>
                <a:r>
                  <a:rPr kumimoji="0" lang="en-US" sz="3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utonnyMJ" pitchFamily="2" charset="0"/>
                    <a:cs typeface="SutonnyMJ" pitchFamily="2" charset="0"/>
                  </a:rPr>
                  <a:t>cwiwPwZ</a:t>
                </a:r>
                <a:endPara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1069848"/>
              <a:ext cx="1718950" cy="1600200"/>
            </a:xfrm>
            <a:prstGeom prst="rect">
              <a:avLst/>
            </a:prstGeom>
          </p:spPr>
        </p:pic>
      </p:grpSp>
      <p:grpSp>
        <p:nvGrpSpPr>
          <p:cNvPr id="5" name="Group 20"/>
          <p:cNvGrpSpPr/>
          <p:nvPr/>
        </p:nvGrpSpPr>
        <p:grpSpPr>
          <a:xfrm>
            <a:off x="6835673" y="1725586"/>
            <a:ext cx="2186848" cy="1457823"/>
            <a:chOff x="6762521" y="1762162"/>
            <a:chExt cx="2186848" cy="145782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580475" y="1945662"/>
              <a:ext cx="1456369" cy="109227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1818" y="1762162"/>
              <a:ext cx="1027551" cy="1447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31926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http://ncip.nci.nih.gov/blog/wp-content/uploads/2012/06/bioinformat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2836" y="1597077"/>
            <a:ext cx="4495800" cy="456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57488" y="632882"/>
            <a:ext cx="41953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Qwe</a:t>
            </a:r>
            <a:r>
              <a:rPr lang="en-U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r>
              <a:rPr lang="en-US" sz="4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ywU</a:t>
            </a:r>
            <a:r>
              <a:rPr lang="en-US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Kx</a:t>
            </a:r>
            <a:r>
              <a:rPr lang="en-US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wb</a:t>
            </a:r>
            <a:r>
              <a:rPr lang="en-US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‡`©k </a:t>
            </a:r>
            <a:r>
              <a:rPr lang="en-US" sz="4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? </a:t>
            </a:r>
            <a:endParaRPr lang="en-US" sz="1200" kern="0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2" descr="http://www.imb-jena.de/%7Erake/Bioinformatics_WEB/bioinformatic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567" y="1597077"/>
            <a:ext cx="4658575" cy="466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585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19" t="14326" r="15565" b="36703"/>
          <a:stretch/>
        </p:blipFill>
        <p:spPr bwMode="auto">
          <a:xfrm>
            <a:off x="3929058" y="714356"/>
            <a:ext cx="4087091" cy="69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1600200"/>
            <a:ext cx="4075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Avgv</a:t>
            </a:r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6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-  </a:t>
            </a:r>
            <a:endParaRPr lang="en-US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2394154"/>
            <a:ext cx="4648200" cy="309224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err="1" smtClean="0">
                <a:solidFill>
                  <a:srgbClr val="0000FF"/>
                </a:solidFill>
                <a:latin typeface="SutonnyMJ" pitchFamily="2" charset="0"/>
              </a:rPr>
              <a:t>ev‡qv-Bbdi‡gwU</a:t>
            </a:r>
            <a:r>
              <a:rPr lang="en-US" sz="5400" b="1" dirty="0" smtClean="0">
                <a:solidFill>
                  <a:srgbClr val="0000FF"/>
                </a:solidFill>
                <a:latin typeface="SutonnyMJ" pitchFamily="2" charset="0"/>
              </a:rPr>
              <a:t>ª‡·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Z_¨ I †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cÖhyw³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l"/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://www.myrlandmarketing.com/wp-content/uploads/2012/03/Megaphone-coming-out-of-a-lap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9355" y="2246531"/>
            <a:ext cx="43624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949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28" t="13688" r="34344" b="39855"/>
          <a:stretch/>
        </p:blipFill>
        <p:spPr bwMode="auto">
          <a:xfrm>
            <a:off x="3143240" y="571480"/>
            <a:ext cx="2313708" cy="77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1505634"/>
            <a:ext cx="36118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wkÿv_x©iv</a:t>
            </a:r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... </a:t>
            </a:r>
            <a:endParaRPr lang="en-US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85203" y="2362200"/>
            <a:ext cx="7227912" cy="5627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</a:rPr>
              <a:t>ev‡qv-Bbdi‡gwU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</a:rPr>
              <a:t>ª‡·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w`K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69504" y="3284984"/>
            <a:ext cx="8274496" cy="105858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</a:rPr>
              <a:t>ev‡qv-Bbdi‡gwU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</a:rPr>
              <a:t>ª‡·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Z_¨ I †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cÖhyw³i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fzwgKv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l"/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78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esat.kuleuven.be/sista/GGS/images/bi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0394" y="1025177"/>
            <a:ext cx="4779640" cy="354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64065" y="682277"/>
            <a:ext cx="36004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</a:rPr>
              <a:t>ev‡qv-Bbdi‡gwU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</a:rPr>
              <a:t>·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700808"/>
            <a:ext cx="348416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ev‡qv-Bbdi‡gwU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·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ˆRe Z_¨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vcbvi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cÖhyw³i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ev‡qv-Bbdi‡gwU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·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AvYyweK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ˆRe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weÁv‡bi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mgwš^Z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iƒc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5" name="Rectangle 4"/>
          <p:cNvSpPr/>
          <p:nvPr/>
        </p:nvSpPr>
        <p:spPr>
          <a:xfrm>
            <a:off x="899592" y="4923165"/>
            <a:ext cx="81104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MÖxK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kã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ev‡qv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(Bio)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 A_© ˆRe,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Ges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Bbdi‡gwU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· 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Informetics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A_©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Z_¨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msµvšÍ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welq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| A_©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vr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ev‡qvBbdi‡gwU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·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A_© ˆ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Re-Z_¨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weÁvb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</a:rPr>
              <a:t>| 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858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4648200" cy="685800"/>
          </a:xfrm>
        </p:spPr>
        <p:txBody>
          <a:bodyPr/>
          <a:lstStyle/>
          <a:p>
            <a:pPr algn="just"/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</a:rPr>
              <a:t>ev‡qv-Bbdi‡gwU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·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3657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  <a:latin typeface="SutonnyMJ" pitchFamily="2" charset="0"/>
              </a:rPr>
              <a:t>‰Re Z_¨</a:t>
            </a:r>
            <a:r>
              <a:rPr lang="en-US" b="1" dirty="0" err="1" smtClean="0">
                <a:solidFill>
                  <a:srgbClr val="0000FF"/>
                </a:solidFill>
                <a:latin typeface="SutonnyMJ" pitchFamily="2" charset="0"/>
              </a:rPr>
              <a:t>weÁvb</a:t>
            </a:r>
            <a:r>
              <a:rPr lang="en-US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SutonnyMJ" pitchFamily="2" charset="0"/>
              </a:rPr>
              <a:t>Z_v</a:t>
            </a:r>
            <a:r>
              <a:rPr lang="en-US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SutonnyMJ" pitchFamily="2" charset="0"/>
              </a:rPr>
              <a:t>ev‡qvBbdi‡gwU</a:t>
            </a:r>
            <a:r>
              <a:rPr lang="en-US" b="1" dirty="0" smtClean="0">
                <a:solidFill>
                  <a:srgbClr val="0000FF"/>
                </a:solidFill>
                <a:latin typeface="SutonnyMJ" pitchFamily="2" charset="0"/>
              </a:rPr>
              <a:t>· </a:t>
            </a:r>
            <a:r>
              <a:rPr lang="en-US" b="1" dirty="0" err="1" smtClean="0">
                <a:solidFill>
                  <a:srgbClr val="0000FF"/>
                </a:solidFill>
                <a:latin typeface="SutonnyMJ" pitchFamily="2" charset="0"/>
              </a:rPr>
              <a:t>Ggb</a:t>
            </a:r>
            <a:r>
              <a:rPr lang="en-US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SutonnyMJ" pitchFamily="2" charset="0"/>
              </a:rPr>
              <a:t>GKwU</a:t>
            </a:r>
            <a:r>
              <a:rPr lang="en-US" b="1" dirty="0" smtClean="0">
                <a:solidFill>
                  <a:srgbClr val="0000FF"/>
                </a:solidFill>
                <a:latin typeface="SutonnyMJ" pitchFamily="2" charset="0"/>
              </a:rPr>
              <a:t> ‡</a:t>
            </a:r>
            <a:r>
              <a:rPr lang="en-US" b="1" dirty="0" err="1" smtClean="0">
                <a:solidFill>
                  <a:srgbClr val="0000FF"/>
                </a:solidFill>
                <a:latin typeface="SutonnyMJ" pitchFamily="2" charset="0"/>
              </a:rPr>
              <a:t>KŠkj</a:t>
            </a:r>
            <a:r>
              <a:rPr lang="en-US" b="1" dirty="0" smtClean="0">
                <a:solidFill>
                  <a:srgbClr val="0000FF"/>
                </a:solidFill>
                <a:latin typeface="SutonnyMJ" pitchFamily="2" charset="0"/>
              </a:rPr>
              <a:t> ‡</a:t>
            </a:r>
            <a:r>
              <a:rPr lang="en-US" b="1" dirty="0" err="1" smtClean="0">
                <a:solidFill>
                  <a:srgbClr val="0000FF"/>
                </a:solidFill>
                <a:latin typeface="SutonnyMJ" pitchFamily="2" charset="0"/>
              </a:rPr>
              <a:t>hLv‡b</a:t>
            </a:r>
            <a:r>
              <a:rPr lang="en-US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SutonnyMJ" pitchFamily="2" charset="0"/>
              </a:rPr>
              <a:t>dwjZ</a:t>
            </a:r>
            <a:r>
              <a:rPr lang="en-US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SutonnyMJ" pitchFamily="2" charset="0"/>
              </a:rPr>
              <a:t>MwYZ</a:t>
            </a:r>
            <a:r>
              <a:rPr lang="en-US" b="1" dirty="0" smtClean="0">
                <a:solidFill>
                  <a:srgbClr val="0000FF"/>
                </a:solidFill>
                <a:latin typeface="SutonnyMJ" pitchFamily="2" charset="0"/>
              </a:rPr>
              <a:t>, Z_¨</a:t>
            </a:r>
            <a:r>
              <a:rPr lang="en-US" b="1" dirty="0" err="1" smtClean="0">
                <a:solidFill>
                  <a:srgbClr val="0000FF"/>
                </a:solidFill>
                <a:latin typeface="SutonnyMJ" pitchFamily="2" charset="0"/>
              </a:rPr>
              <a:t>weÁvb</a:t>
            </a:r>
            <a:r>
              <a:rPr lang="en-US" b="1" dirty="0" smtClean="0">
                <a:solidFill>
                  <a:srgbClr val="0000FF"/>
                </a:solidFill>
                <a:latin typeface="SutonnyMJ" pitchFamily="2" charset="0"/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  <a:latin typeface="SutonnyMJ" pitchFamily="2" charset="0"/>
              </a:rPr>
              <a:t>cwimsL¨vb</a:t>
            </a:r>
            <a:r>
              <a:rPr lang="en-US" b="1" dirty="0" smtClean="0">
                <a:solidFill>
                  <a:srgbClr val="0000FF"/>
                </a:solidFill>
                <a:latin typeface="SutonnyMJ" pitchFamily="2" charset="0"/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  <a:latin typeface="SutonnyMJ" pitchFamily="2" charset="0"/>
              </a:rPr>
              <a:t>Kw¤úDUvi</a:t>
            </a:r>
            <a:r>
              <a:rPr lang="en-US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SutonnyMJ" pitchFamily="2" charset="0"/>
              </a:rPr>
              <a:t>weÁvb</a:t>
            </a:r>
            <a:r>
              <a:rPr lang="en-US" b="1" dirty="0" smtClean="0">
                <a:solidFill>
                  <a:srgbClr val="0000FF"/>
                </a:solidFill>
                <a:latin typeface="SutonnyMJ" pitchFamily="2" charset="0"/>
              </a:rPr>
              <a:t>, K…</a:t>
            </a:r>
            <a:r>
              <a:rPr lang="en-US" b="1" dirty="0" err="1" smtClean="0">
                <a:solidFill>
                  <a:srgbClr val="0000FF"/>
                </a:solidFill>
                <a:latin typeface="SutonnyMJ" pitchFamily="2" charset="0"/>
              </a:rPr>
              <a:t>wÎg</a:t>
            </a:r>
            <a:r>
              <a:rPr lang="en-US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SutonnyMJ" pitchFamily="2" charset="0"/>
              </a:rPr>
              <a:t>eyw×gËv</a:t>
            </a:r>
            <a:r>
              <a:rPr lang="en-US" b="1" dirty="0" smtClean="0">
                <a:solidFill>
                  <a:srgbClr val="0000FF"/>
                </a:solidFill>
                <a:latin typeface="SutonnyMJ" pitchFamily="2" charset="0"/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  <a:latin typeface="SutonnyMJ" pitchFamily="2" charset="0"/>
              </a:rPr>
              <a:t>imvqb</a:t>
            </a:r>
            <a:r>
              <a:rPr lang="en-US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SutonnyMJ" pitchFamily="2" charset="0"/>
              </a:rPr>
              <a:t>Ges</a:t>
            </a:r>
            <a:r>
              <a:rPr lang="en-US" b="1" dirty="0" smtClean="0">
                <a:solidFill>
                  <a:srgbClr val="0000FF"/>
                </a:solidFill>
                <a:latin typeface="SutonnyMJ" pitchFamily="2" charset="0"/>
              </a:rPr>
              <a:t> ‰Re </a:t>
            </a:r>
            <a:r>
              <a:rPr lang="en-US" b="1" dirty="0" err="1" smtClean="0">
                <a:solidFill>
                  <a:srgbClr val="0000FF"/>
                </a:solidFill>
                <a:latin typeface="SutonnyMJ" pitchFamily="2" charset="0"/>
              </a:rPr>
              <a:t>imvqb</a:t>
            </a:r>
            <a:r>
              <a:rPr lang="en-US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SutonnyMJ" pitchFamily="2" charset="0"/>
              </a:rPr>
              <a:t>e¨envi</a:t>
            </a:r>
            <a:r>
              <a:rPr lang="en-US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SutonnyMJ" pitchFamily="2" charset="0"/>
              </a:rPr>
              <a:t>K‡i</a:t>
            </a:r>
            <a:r>
              <a:rPr lang="en-US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SutonnyMJ" pitchFamily="2" charset="0"/>
              </a:rPr>
              <a:t>RxeweÁv‡bi</a:t>
            </a:r>
            <a:r>
              <a:rPr lang="en-US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SutonnyMJ" pitchFamily="2" charset="0"/>
              </a:rPr>
              <a:t>mgm¨vmg~n</a:t>
            </a:r>
            <a:r>
              <a:rPr lang="en-US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SutonnyMJ" pitchFamily="2" charset="0"/>
              </a:rPr>
              <a:t>mgvavb</a:t>
            </a:r>
            <a:r>
              <a:rPr lang="en-US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SutonnyMJ" pitchFamily="2" charset="0"/>
              </a:rPr>
              <a:t>Kiv</a:t>
            </a:r>
            <a:r>
              <a:rPr lang="en-US" b="1" dirty="0" smtClean="0">
                <a:solidFill>
                  <a:srgbClr val="0000FF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SutonnyMJ" pitchFamily="2" charset="0"/>
              </a:rPr>
              <a:t>nq</a:t>
            </a:r>
            <a:r>
              <a:rPr lang="en-US" b="1" dirty="0" smtClean="0">
                <a:solidFill>
                  <a:srgbClr val="0000FF"/>
                </a:solidFill>
                <a:latin typeface="SutonnyMJ" pitchFamily="2" charset="0"/>
              </a:rPr>
              <a:t>|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0"/>
            <a:ext cx="5105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2186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u.edu/bioinformatics/files/2009/04/bioinformatics-departm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42976" y="642918"/>
            <a:ext cx="50673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ev‡qv-Bbdi‡gwU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·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Gi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</a:rPr>
              <a:t>welqmgyn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31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oy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Noyon</Template>
  <TotalTime>374</TotalTime>
  <Words>926</Words>
  <Application>Microsoft Office PowerPoint</Application>
  <PresentationFormat>On-screen Show (4:3)</PresentationFormat>
  <Paragraphs>105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SutonnyMJ</vt:lpstr>
      <vt:lpstr>NikoshBAN</vt:lpstr>
      <vt:lpstr>Calibri</vt:lpstr>
      <vt:lpstr>Times New Roman</vt:lpstr>
      <vt:lpstr>Symbol</vt:lpstr>
      <vt:lpstr>Noyon</vt:lpstr>
      <vt:lpstr>Slide 1</vt:lpstr>
      <vt:lpstr> ¯^vMZg</vt:lpstr>
      <vt:lpstr>Slide 3</vt:lpstr>
      <vt:lpstr>Slide 4</vt:lpstr>
      <vt:lpstr>Slide 5</vt:lpstr>
      <vt:lpstr>Slide 6</vt:lpstr>
      <vt:lpstr>Slide 7</vt:lpstr>
      <vt:lpstr>ev‡qv-Bbdi‡gwU·</vt:lpstr>
      <vt:lpstr>Slide 9</vt:lpstr>
      <vt:lpstr>Slide 10</vt:lpstr>
      <vt:lpstr>Slide 11</vt:lpstr>
      <vt:lpstr>Slide 12</vt:lpstr>
      <vt:lpstr>Slide 13</vt:lpstr>
      <vt:lpstr>Slide 14</vt:lpstr>
      <vt:lpstr>ev‡qv-Bbdi‡gwU· h‡š¿i wZbwU cÖavb cÖwµqv 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College LAB</cp:lastModifiedBy>
  <cp:revision>40</cp:revision>
  <dcterms:created xsi:type="dcterms:W3CDTF">2014-02-20T04:40:27Z</dcterms:created>
  <dcterms:modified xsi:type="dcterms:W3CDTF">2017-07-20T01:59:22Z</dcterms:modified>
</cp:coreProperties>
</file>